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353" r:id="rId5"/>
    <p:sldId id="326" r:id="rId6"/>
    <p:sldId id="339" r:id="rId7"/>
    <p:sldId id="341" r:id="rId8"/>
    <p:sldId id="352" r:id="rId9"/>
    <p:sldId id="328" r:id="rId10"/>
    <p:sldId id="329" r:id="rId11"/>
    <p:sldId id="330" r:id="rId12"/>
    <p:sldId id="331" r:id="rId13"/>
    <p:sldId id="333" r:id="rId14"/>
    <p:sldId id="334" r:id="rId15"/>
    <p:sldId id="335" r:id="rId16"/>
    <p:sldId id="347" r:id="rId17"/>
    <p:sldId id="342" r:id="rId18"/>
    <p:sldId id="343" r:id="rId19"/>
    <p:sldId id="351" r:id="rId20"/>
    <p:sldId id="344" r:id="rId21"/>
    <p:sldId id="345" r:id="rId22"/>
    <p:sldId id="346" r:id="rId23"/>
    <p:sldId id="348" r:id="rId24"/>
    <p:sldId id="349" r:id="rId25"/>
    <p:sldId id="350" r:id="rId26"/>
    <p:sldId id="356" r:id="rId27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5CAB"/>
    <a:srgbClr val="E6D7C3"/>
    <a:srgbClr val="9E85FD"/>
    <a:srgbClr val="350085"/>
    <a:srgbClr val="C0D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CF45FE-C543-1042-ADF7-33905070DC8C}" v="1" dt="2020-06-02T18:07:00.8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310" autoAdjust="0"/>
    <p:restoredTop sz="94031" autoAdjust="0"/>
  </p:normalViewPr>
  <p:slideViewPr>
    <p:cSldViewPr snapToGrid="0">
      <p:cViewPr varScale="1">
        <p:scale>
          <a:sx n="110" d="100"/>
          <a:sy n="110" d="100"/>
        </p:scale>
        <p:origin x="192" y="30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38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 Ganouri" userId="64691865-5464-4443-8ac0-d0d6acf81b66" providerId="ADAL" clId="{44CF45FE-C543-1042-ADF7-33905070DC8C}"/>
    <pc:docChg chg="custSel modSld">
      <pc:chgData name="Maria Ganouri" userId="64691865-5464-4443-8ac0-d0d6acf81b66" providerId="ADAL" clId="{44CF45FE-C543-1042-ADF7-33905070DC8C}" dt="2020-06-02T18:07:17.293" v="7" actId="1076"/>
      <pc:docMkLst>
        <pc:docMk/>
      </pc:docMkLst>
      <pc:sldChg chg="addSp delSp modSp">
        <pc:chgData name="Maria Ganouri" userId="64691865-5464-4443-8ac0-d0d6acf81b66" providerId="ADAL" clId="{44CF45FE-C543-1042-ADF7-33905070DC8C}" dt="2020-06-02T18:07:17.293" v="7" actId="1076"/>
        <pc:sldMkLst>
          <pc:docMk/>
          <pc:sldMk cId="3416084731" sldId="345"/>
        </pc:sldMkLst>
        <pc:picChg chg="add mod">
          <ac:chgData name="Maria Ganouri" userId="64691865-5464-4443-8ac0-d0d6acf81b66" providerId="ADAL" clId="{44CF45FE-C543-1042-ADF7-33905070DC8C}" dt="2020-06-02T18:07:13.470" v="6" actId="1076"/>
          <ac:picMkLst>
            <pc:docMk/>
            <pc:sldMk cId="3416084731" sldId="345"/>
            <ac:picMk id="2" creationId="{E3D0A925-784F-6046-82EF-0EB4AA6AEF83}"/>
          </ac:picMkLst>
        </pc:picChg>
        <pc:picChg chg="mod">
          <ac:chgData name="Maria Ganouri" userId="64691865-5464-4443-8ac0-d0d6acf81b66" providerId="ADAL" clId="{44CF45FE-C543-1042-ADF7-33905070DC8C}" dt="2020-06-02T18:07:17.293" v="7" actId="1076"/>
          <ac:picMkLst>
            <pc:docMk/>
            <pc:sldMk cId="3416084731" sldId="345"/>
            <ac:picMk id="4" creationId="{B3BB02AC-E443-4F4F-8893-275BB9EADA4A}"/>
          </ac:picMkLst>
        </pc:picChg>
        <pc:picChg chg="del">
          <ac:chgData name="Maria Ganouri" userId="64691865-5464-4443-8ac0-d0d6acf81b66" providerId="ADAL" clId="{44CF45FE-C543-1042-ADF7-33905070DC8C}" dt="2020-06-02T18:06:59.975" v="0" actId="478"/>
          <ac:picMkLst>
            <pc:docMk/>
            <pc:sldMk cId="3416084731" sldId="345"/>
            <ac:picMk id="10" creationId="{03B1D12E-7C99-3340-B02E-5478EA710B7F}"/>
          </ac:picMkLst>
        </pc:picChg>
      </pc:sldChg>
    </pc:docChg>
  </pc:docChgLst>
  <pc:docChgLst>
    <pc:chgData name="Maria Ganouri" userId="64691865-5464-4443-8ac0-d0d6acf81b66" providerId="ADAL" clId="{1FB40019-DD9F-4FCC-AA98-007311DD08FE}"/>
    <pc:docChg chg="delSld modSld">
      <pc:chgData name="Maria Ganouri" userId="64691865-5464-4443-8ac0-d0d6acf81b66" providerId="ADAL" clId="{1FB40019-DD9F-4FCC-AA98-007311DD08FE}" dt="2020-06-02T15:03:37.918" v="25" actId="2696"/>
      <pc:docMkLst>
        <pc:docMk/>
      </pc:docMkLst>
      <pc:sldChg chg="modNotesTx">
        <pc:chgData name="Maria Ganouri" userId="64691865-5464-4443-8ac0-d0d6acf81b66" providerId="ADAL" clId="{1FB40019-DD9F-4FCC-AA98-007311DD08FE}" dt="2020-06-02T15:02:08.845" v="1" actId="20577"/>
        <pc:sldMkLst>
          <pc:docMk/>
          <pc:sldMk cId="1305653466" sldId="326"/>
        </pc:sldMkLst>
      </pc:sldChg>
      <pc:sldChg chg="modNotesTx">
        <pc:chgData name="Maria Ganouri" userId="64691865-5464-4443-8ac0-d0d6acf81b66" providerId="ADAL" clId="{1FB40019-DD9F-4FCC-AA98-007311DD08FE}" dt="2020-06-02T15:02:20.623" v="6" actId="20577"/>
        <pc:sldMkLst>
          <pc:docMk/>
          <pc:sldMk cId="1668610095" sldId="328"/>
        </pc:sldMkLst>
      </pc:sldChg>
      <pc:sldChg chg="modNotesTx">
        <pc:chgData name="Maria Ganouri" userId="64691865-5464-4443-8ac0-d0d6acf81b66" providerId="ADAL" clId="{1FB40019-DD9F-4FCC-AA98-007311DD08FE}" dt="2020-06-02T15:02:22.258" v="7" actId="20577"/>
        <pc:sldMkLst>
          <pc:docMk/>
          <pc:sldMk cId="1704215476" sldId="329"/>
        </pc:sldMkLst>
      </pc:sldChg>
      <pc:sldChg chg="modNotesTx">
        <pc:chgData name="Maria Ganouri" userId="64691865-5464-4443-8ac0-d0d6acf81b66" providerId="ADAL" clId="{1FB40019-DD9F-4FCC-AA98-007311DD08FE}" dt="2020-06-02T15:02:24.328" v="8" actId="20577"/>
        <pc:sldMkLst>
          <pc:docMk/>
          <pc:sldMk cId="2203522684" sldId="330"/>
        </pc:sldMkLst>
      </pc:sldChg>
      <pc:sldChg chg="modNotesTx">
        <pc:chgData name="Maria Ganouri" userId="64691865-5464-4443-8ac0-d0d6acf81b66" providerId="ADAL" clId="{1FB40019-DD9F-4FCC-AA98-007311DD08FE}" dt="2020-06-02T15:02:25.872" v="9" actId="20577"/>
        <pc:sldMkLst>
          <pc:docMk/>
          <pc:sldMk cId="2088761065" sldId="331"/>
        </pc:sldMkLst>
      </pc:sldChg>
      <pc:sldChg chg="modNotesTx">
        <pc:chgData name="Maria Ganouri" userId="64691865-5464-4443-8ac0-d0d6acf81b66" providerId="ADAL" clId="{1FB40019-DD9F-4FCC-AA98-007311DD08FE}" dt="2020-06-02T15:02:27.747" v="10" actId="20577"/>
        <pc:sldMkLst>
          <pc:docMk/>
          <pc:sldMk cId="2043768021" sldId="333"/>
        </pc:sldMkLst>
      </pc:sldChg>
      <pc:sldChg chg="modNotesTx">
        <pc:chgData name="Maria Ganouri" userId="64691865-5464-4443-8ac0-d0d6acf81b66" providerId="ADAL" clId="{1FB40019-DD9F-4FCC-AA98-007311DD08FE}" dt="2020-06-02T15:02:31.101" v="12" actId="20577"/>
        <pc:sldMkLst>
          <pc:docMk/>
          <pc:sldMk cId="3281960390" sldId="334"/>
        </pc:sldMkLst>
      </pc:sldChg>
      <pc:sldChg chg="modNotesTx">
        <pc:chgData name="Maria Ganouri" userId="64691865-5464-4443-8ac0-d0d6acf81b66" providerId="ADAL" clId="{1FB40019-DD9F-4FCC-AA98-007311DD08FE}" dt="2020-06-02T15:02:32.468" v="13" actId="20577"/>
        <pc:sldMkLst>
          <pc:docMk/>
          <pc:sldMk cId="2169561093" sldId="335"/>
        </pc:sldMkLst>
      </pc:sldChg>
      <pc:sldChg chg="modNotesTx">
        <pc:chgData name="Maria Ganouri" userId="64691865-5464-4443-8ac0-d0d6acf81b66" providerId="ADAL" clId="{1FB40019-DD9F-4FCC-AA98-007311DD08FE}" dt="2020-06-02T15:02:10.458" v="2" actId="20577"/>
        <pc:sldMkLst>
          <pc:docMk/>
          <pc:sldMk cId="4160882214" sldId="339"/>
        </pc:sldMkLst>
      </pc:sldChg>
      <pc:sldChg chg="modNotesTx">
        <pc:chgData name="Maria Ganouri" userId="64691865-5464-4443-8ac0-d0d6acf81b66" providerId="ADAL" clId="{1FB40019-DD9F-4FCC-AA98-007311DD08FE}" dt="2020-06-02T15:02:12.560" v="3" actId="20577"/>
        <pc:sldMkLst>
          <pc:docMk/>
          <pc:sldMk cId="1180528235" sldId="341"/>
        </pc:sldMkLst>
      </pc:sldChg>
      <pc:sldChg chg="modNotesTx">
        <pc:chgData name="Maria Ganouri" userId="64691865-5464-4443-8ac0-d0d6acf81b66" providerId="ADAL" clId="{1FB40019-DD9F-4FCC-AA98-007311DD08FE}" dt="2020-06-02T15:02:38.819" v="15" actId="20577"/>
        <pc:sldMkLst>
          <pc:docMk/>
          <pc:sldMk cId="1553379552" sldId="342"/>
        </pc:sldMkLst>
      </pc:sldChg>
      <pc:sldChg chg="modNotesTx">
        <pc:chgData name="Maria Ganouri" userId="64691865-5464-4443-8ac0-d0d6acf81b66" providerId="ADAL" clId="{1FB40019-DD9F-4FCC-AA98-007311DD08FE}" dt="2020-06-02T15:02:40.428" v="16" actId="20577"/>
        <pc:sldMkLst>
          <pc:docMk/>
          <pc:sldMk cId="1679827123" sldId="343"/>
        </pc:sldMkLst>
      </pc:sldChg>
      <pc:sldChg chg="modNotesTx">
        <pc:chgData name="Maria Ganouri" userId="64691865-5464-4443-8ac0-d0d6acf81b66" providerId="ADAL" clId="{1FB40019-DD9F-4FCC-AA98-007311DD08FE}" dt="2020-06-02T15:02:44.078" v="18" actId="20577"/>
        <pc:sldMkLst>
          <pc:docMk/>
          <pc:sldMk cId="159066258" sldId="344"/>
        </pc:sldMkLst>
      </pc:sldChg>
      <pc:sldChg chg="modNotesTx">
        <pc:chgData name="Maria Ganouri" userId="64691865-5464-4443-8ac0-d0d6acf81b66" providerId="ADAL" clId="{1FB40019-DD9F-4FCC-AA98-007311DD08FE}" dt="2020-06-02T15:02:45.818" v="19" actId="20577"/>
        <pc:sldMkLst>
          <pc:docMk/>
          <pc:sldMk cId="3416084731" sldId="345"/>
        </pc:sldMkLst>
      </pc:sldChg>
      <pc:sldChg chg="modNotesTx">
        <pc:chgData name="Maria Ganouri" userId="64691865-5464-4443-8ac0-d0d6acf81b66" providerId="ADAL" clId="{1FB40019-DD9F-4FCC-AA98-007311DD08FE}" dt="2020-06-02T15:02:47.378" v="20" actId="20577"/>
        <pc:sldMkLst>
          <pc:docMk/>
          <pc:sldMk cId="637366057" sldId="346"/>
        </pc:sldMkLst>
      </pc:sldChg>
      <pc:sldChg chg="modNotesTx">
        <pc:chgData name="Maria Ganouri" userId="64691865-5464-4443-8ac0-d0d6acf81b66" providerId="ADAL" clId="{1FB40019-DD9F-4FCC-AA98-007311DD08FE}" dt="2020-06-02T15:02:36.398" v="14" actId="20577"/>
        <pc:sldMkLst>
          <pc:docMk/>
          <pc:sldMk cId="3310324700" sldId="347"/>
        </pc:sldMkLst>
      </pc:sldChg>
      <pc:sldChg chg="modNotesTx">
        <pc:chgData name="Maria Ganouri" userId="64691865-5464-4443-8ac0-d0d6acf81b66" providerId="ADAL" clId="{1FB40019-DD9F-4FCC-AA98-007311DD08FE}" dt="2020-06-02T15:02:49.058" v="21" actId="20577"/>
        <pc:sldMkLst>
          <pc:docMk/>
          <pc:sldMk cId="3219659645" sldId="348"/>
        </pc:sldMkLst>
      </pc:sldChg>
      <pc:sldChg chg="modNotesTx">
        <pc:chgData name="Maria Ganouri" userId="64691865-5464-4443-8ac0-d0d6acf81b66" providerId="ADAL" clId="{1FB40019-DD9F-4FCC-AA98-007311DD08FE}" dt="2020-06-02T15:02:50.508" v="22" actId="20577"/>
        <pc:sldMkLst>
          <pc:docMk/>
          <pc:sldMk cId="1207867217" sldId="349"/>
        </pc:sldMkLst>
      </pc:sldChg>
      <pc:sldChg chg="modNotesTx">
        <pc:chgData name="Maria Ganouri" userId="64691865-5464-4443-8ac0-d0d6acf81b66" providerId="ADAL" clId="{1FB40019-DD9F-4FCC-AA98-007311DD08FE}" dt="2020-06-02T15:02:53.228" v="23" actId="20577"/>
        <pc:sldMkLst>
          <pc:docMk/>
          <pc:sldMk cId="590698067" sldId="350"/>
        </pc:sldMkLst>
      </pc:sldChg>
      <pc:sldChg chg="modNotesTx">
        <pc:chgData name="Maria Ganouri" userId="64691865-5464-4443-8ac0-d0d6acf81b66" providerId="ADAL" clId="{1FB40019-DD9F-4FCC-AA98-007311DD08FE}" dt="2020-06-02T15:02:42.258" v="17" actId="20577"/>
        <pc:sldMkLst>
          <pc:docMk/>
          <pc:sldMk cId="805876777" sldId="351"/>
        </pc:sldMkLst>
      </pc:sldChg>
      <pc:sldChg chg="modNotesTx">
        <pc:chgData name="Maria Ganouri" userId="64691865-5464-4443-8ac0-d0d6acf81b66" providerId="ADAL" clId="{1FB40019-DD9F-4FCC-AA98-007311DD08FE}" dt="2020-06-02T15:02:18.908" v="5" actId="20577"/>
        <pc:sldMkLst>
          <pc:docMk/>
          <pc:sldMk cId="4242704106" sldId="352"/>
        </pc:sldMkLst>
      </pc:sldChg>
      <pc:sldChg chg="modNotesTx">
        <pc:chgData name="Maria Ganouri" userId="64691865-5464-4443-8ac0-d0d6acf81b66" providerId="ADAL" clId="{1FB40019-DD9F-4FCC-AA98-007311DD08FE}" dt="2020-06-02T15:02:07.088" v="0" actId="20577"/>
        <pc:sldMkLst>
          <pc:docMk/>
          <pc:sldMk cId="2953700862" sldId="353"/>
        </pc:sldMkLst>
      </pc:sldChg>
      <pc:sldChg chg="del modNotesTx">
        <pc:chgData name="Maria Ganouri" userId="64691865-5464-4443-8ac0-d0d6acf81b66" providerId="ADAL" clId="{1FB40019-DD9F-4FCC-AA98-007311DD08FE}" dt="2020-06-02T15:03:15.918" v="24" actId="2696"/>
        <pc:sldMkLst>
          <pc:docMk/>
          <pc:sldMk cId="674381806" sldId="354"/>
        </pc:sldMkLst>
      </pc:sldChg>
      <pc:sldChg chg="del">
        <pc:chgData name="Maria Ganouri" userId="64691865-5464-4443-8ac0-d0d6acf81b66" providerId="ADAL" clId="{1FB40019-DD9F-4FCC-AA98-007311DD08FE}" dt="2020-06-02T15:03:37.918" v="25" actId="2696"/>
        <pc:sldMkLst>
          <pc:docMk/>
          <pc:sldMk cId="151182046" sldId="355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E8D2D7B-7751-4F6B-8716-A775C136F63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698" cy="481875"/>
          </a:xfrm>
          <a:prstGeom prst="rect">
            <a:avLst/>
          </a:prstGeom>
        </p:spPr>
        <p:txBody>
          <a:bodyPr vert="horz" lIns="95560" tIns="47780" rIns="95560" bIns="47780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F174AD-225B-4EBC-BA19-8CDF13DD975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832" y="0"/>
            <a:ext cx="3169698" cy="481875"/>
          </a:xfrm>
          <a:prstGeom prst="rect">
            <a:avLst/>
          </a:prstGeom>
        </p:spPr>
        <p:txBody>
          <a:bodyPr vert="horz" lIns="95560" tIns="47780" rIns="95560" bIns="47780" rtlCol="0"/>
          <a:lstStyle>
            <a:lvl1pPr algn="r">
              <a:defRPr sz="1300"/>
            </a:lvl1pPr>
          </a:lstStyle>
          <a:p>
            <a:fld id="{3B18F842-3910-4CEA-879B-E2DCE29E5A69}" type="datetimeFigureOut">
              <a:rPr lang="en-US" smtClean="0"/>
              <a:t>6/3/20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833699-2663-4569-8EED-6A69F430E26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326"/>
            <a:ext cx="3169698" cy="481875"/>
          </a:xfrm>
          <a:prstGeom prst="rect">
            <a:avLst/>
          </a:prstGeom>
        </p:spPr>
        <p:txBody>
          <a:bodyPr vert="horz" lIns="95560" tIns="47780" rIns="95560" bIns="47780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C9220C-45C8-4784-ACC8-7061A9ED5DC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832" y="9119326"/>
            <a:ext cx="3169698" cy="481875"/>
          </a:xfrm>
          <a:prstGeom prst="rect">
            <a:avLst/>
          </a:prstGeom>
        </p:spPr>
        <p:txBody>
          <a:bodyPr vert="horz" lIns="95560" tIns="47780" rIns="95560" bIns="47780" rtlCol="0" anchor="b"/>
          <a:lstStyle>
            <a:lvl1pPr algn="r">
              <a:defRPr sz="1300"/>
            </a:lvl1pPr>
          </a:lstStyle>
          <a:p>
            <a:fld id="{025C6BAB-F568-4C96-B69C-33BFCCCA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91928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" y="2"/>
            <a:ext cx="3169920" cy="481728"/>
          </a:xfrm>
          <a:prstGeom prst="rect">
            <a:avLst/>
          </a:prstGeom>
        </p:spPr>
        <p:txBody>
          <a:bodyPr vert="horz" lIns="95560" tIns="47780" rIns="95560" bIns="47780" rtlCol="0"/>
          <a:lstStyle>
            <a:lvl1pPr algn="l">
              <a:defRPr sz="13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90" y="2"/>
            <a:ext cx="3169920" cy="481728"/>
          </a:xfrm>
          <a:prstGeom prst="rect">
            <a:avLst/>
          </a:prstGeom>
        </p:spPr>
        <p:txBody>
          <a:bodyPr vert="horz" lIns="95560" tIns="47780" rIns="95560" bIns="47780" rtlCol="0"/>
          <a:lstStyle>
            <a:lvl1pPr algn="r">
              <a:defRPr sz="1300"/>
            </a:lvl1pPr>
          </a:lstStyle>
          <a:p>
            <a:fld id="{387F8AA1-1689-4B58-AE77-6ED0810163FD}" type="datetimeFigureOut">
              <a:rPr lang="el-GR" smtClean="0"/>
              <a:t>3/6/20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60" tIns="47780" rIns="95560" bIns="4778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620578"/>
            <a:ext cx="5852160" cy="3780472"/>
          </a:xfrm>
          <a:prstGeom prst="rect">
            <a:avLst/>
          </a:prstGeom>
        </p:spPr>
        <p:txBody>
          <a:bodyPr vert="horz" lIns="95560" tIns="47780" rIns="95560" bIns="4778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5" y="9119476"/>
            <a:ext cx="3169920" cy="481727"/>
          </a:xfrm>
          <a:prstGeom prst="rect">
            <a:avLst/>
          </a:prstGeom>
        </p:spPr>
        <p:txBody>
          <a:bodyPr vert="horz" lIns="95560" tIns="47780" rIns="95560" bIns="47780" rtlCol="0" anchor="b"/>
          <a:lstStyle>
            <a:lvl1pPr algn="l">
              <a:defRPr sz="13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90" y="9119476"/>
            <a:ext cx="3169920" cy="481727"/>
          </a:xfrm>
          <a:prstGeom prst="rect">
            <a:avLst/>
          </a:prstGeom>
        </p:spPr>
        <p:txBody>
          <a:bodyPr vert="horz" lIns="95560" tIns="47780" rIns="95560" bIns="47780" rtlCol="0" anchor="b"/>
          <a:lstStyle>
            <a:lvl1pPr algn="r">
              <a:defRPr sz="1300"/>
            </a:lvl1pPr>
          </a:lstStyle>
          <a:p>
            <a:fld id="{985D5E9B-8BD8-408E-B838-5A5AD60FAA1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905514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19250" y="260350"/>
            <a:ext cx="4371975" cy="245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2" y="2910364"/>
            <a:ext cx="6151741" cy="5981476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endParaRPr lang="en-US" sz="29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731522" y="9119475"/>
            <a:ext cx="3169920" cy="481727"/>
          </a:xfrm>
        </p:spPr>
        <p:txBody>
          <a:bodyPr/>
          <a:lstStyle/>
          <a:p>
            <a:fld id="{985D5E9B-8BD8-408E-B838-5A5AD60FAA11}" type="slidenum">
              <a:rPr lang="el-GR" smtClean="0"/>
              <a:t>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189899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3800" y="52388"/>
            <a:ext cx="4506913" cy="25352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32899" y="2914218"/>
            <a:ext cx="6449401" cy="6386193"/>
          </a:xfrm>
        </p:spPr>
        <p:txBody>
          <a:bodyPr/>
          <a:lstStyle/>
          <a:p>
            <a:pPr marL="477797" lvl="1" defTabSz="955592">
              <a:defRPr/>
            </a:pPr>
            <a:endParaRPr lang="el-GR" sz="1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804222" y="9066523"/>
            <a:ext cx="3169920" cy="481727"/>
          </a:xfrm>
        </p:spPr>
        <p:txBody>
          <a:bodyPr/>
          <a:lstStyle/>
          <a:p>
            <a:pPr defTabSz="477797">
              <a:defRPr/>
            </a:pPr>
            <a:fld id="{985D5E9B-8BD8-408E-B838-5A5AD60FAA11}" type="slidenum">
              <a:rPr lang="el-GR">
                <a:solidFill>
                  <a:prstClr val="black"/>
                </a:solidFill>
                <a:latin typeface="Calibri" panose="020F0502020204030204"/>
              </a:rPr>
              <a:pPr defTabSz="477797">
                <a:defRPr/>
              </a:pPr>
              <a:t>10</a:t>
            </a:fld>
            <a:endParaRPr lang="el-GR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66238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9513" y="319088"/>
            <a:ext cx="4605337" cy="2590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19" y="3237962"/>
            <a:ext cx="5978815" cy="5881512"/>
          </a:xfrm>
        </p:spPr>
        <p:txBody>
          <a:bodyPr/>
          <a:lstStyle/>
          <a:p>
            <a:pPr marL="86269" lvl="1" defTabSz="955592">
              <a:defRPr/>
            </a:pPr>
            <a:endParaRPr lang="el-GR" sz="15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2072639" y="9041837"/>
            <a:ext cx="3169920" cy="481727"/>
          </a:xfrm>
        </p:spPr>
        <p:txBody>
          <a:bodyPr/>
          <a:lstStyle/>
          <a:p>
            <a:pPr algn="ctr" defTabSz="477797">
              <a:defRPr/>
            </a:pPr>
            <a:fld id="{985D5E9B-8BD8-408E-B838-5A5AD60FAA11}" type="slidenum">
              <a:rPr lang="el-GR">
                <a:solidFill>
                  <a:prstClr val="black"/>
                </a:solidFill>
                <a:latin typeface="Calibri" panose="020F0502020204030204"/>
              </a:rPr>
              <a:pPr algn="ctr" defTabSz="477797">
                <a:defRPr/>
              </a:pPr>
              <a:t>11</a:t>
            </a:fld>
            <a:endParaRPr lang="el-GR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140893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62100" y="141288"/>
            <a:ext cx="3824288" cy="21510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61147" y="2292350"/>
            <a:ext cx="6992907" cy="6935871"/>
          </a:xfrm>
        </p:spPr>
        <p:txBody>
          <a:bodyPr/>
          <a:lstStyle/>
          <a:p>
            <a:endParaRPr lang="el-GR" sz="1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487680" y="8977852"/>
            <a:ext cx="3169920" cy="481727"/>
          </a:xfrm>
        </p:spPr>
        <p:txBody>
          <a:bodyPr/>
          <a:lstStyle/>
          <a:p>
            <a:pPr defTabSz="477797">
              <a:defRPr/>
            </a:pPr>
            <a:fld id="{985D5E9B-8BD8-408E-B838-5A5AD60FAA11}" type="slidenum">
              <a:rPr lang="el-GR">
                <a:solidFill>
                  <a:prstClr val="black"/>
                </a:solidFill>
                <a:latin typeface="Calibri" panose="020F0502020204030204"/>
              </a:rPr>
              <a:pPr defTabSz="477797">
                <a:defRPr/>
              </a:pPr>
              <a:t>12</a:t>
            </a:fld>
            <a:endParaRPr lang="el-GR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626517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00213" y="544513"/>
            <a:ext cx="3532187" cy="19859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19" y="2828210"/>
            <a:ext cx="5852160" cy="2935680"/>
          </a:xfrm>
        </p:spPr>
        <p:txBody>
          <a:bodyPr/>
          <a:lstStyle/>
          <a:p>
            <a:endParaRPr lang="en-US" sz="15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7797">
              <a:defRPr/>
            </a:pPr>
            <a:fld id="{985D5E9B-8BD8-408E-B838-5A5AD60FAA11}" type="slidenum">
              <a:rPr lang="el-GR">
                <a:solidFill>
                  <a:prstClr val="black"/>
                </a:solidFill>
                <a:latin typeface="Calibri" panose="020F0502020204030204"/>
              </a:rPr>
              <a:pPr defTabSz="477797">
                <a:defRPr/>
              </a:pPr>
              <a:t>13</a:t>
            </a:fld>
            <a:endParaRPr lang="el-G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226663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73238" y="358775"/>
            <a:ext cx="3767137" cy="21193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1" y="2910364"/>
            <a:ext cx="6127376" cy="1445314"/>
          </a:xfrm>
        </p:spPr>
        <p:txBody>
          <a:bodyPr/>
          <a:lstStyle/>
          <a:p>
            <a:pPr algn="just"/>
            <a:r>
              <a:rPr lang="el-GR" sz="1600" dirty="0"/>
              <a:t>. </a:t>
            </a:r>
            <a:endParaRPr lang="en-GR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7797">
              <a:defRPr/>
            </a:pPr>
            <a:fld id="{985D5E9B-8BD8-408E-B838-5A5AD60FAA11}" type="slidenum">
              <a:rPr lang="el-GR">
                <a:solidFill>
                  <a:prstClr val="black"/>
                </a:solidFill>
                <a:latin typeface="Calibri" panose="020F0502020204030204"/>
              </a:rPr>
              <a:pPr defTabSz="477797">
                <a:defRPr/>
              </a:pPr>
              <a:t>14</a:t>
            </a:fld>
            <a:endParaRPr lang="el-G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786971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16075" y="417513"/>
            <a:ext cx="3830638" cy="21542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14262" y="2910363"/>
            <a:ext cx="5852160" cy="3780472"/>
          </a:xfrm>
        </p:spPr>
        <p:txBody>
          <a:bodyPr/>
          <a:lstStyle/>
          <a:p>
            <a:pPr algn="just"/>
            <a:endParaRPr lang="en-GR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7797">
              <a:defRPr/>
            </a:pPr>
            <a:fld id="{985D5E9B-8BD8-408E-B838-5A5AD60FAA11}" type="slidenum">
              <a:rPr lang="el-GR">
                <a:solidFill>
                  <a:prstClr val="black"/>
                </a:solidFill>
                <a:latin typeface="Calibri" panose="020F0502020204030204"/>
              </a:rPr>
              <a:pPr defTabSz="477797">
                <a:defRPr/>
              </a:pPr>
              <a:t>15</a:t>
            </a:fld>
            <a:endParaRPr lang="el-G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509187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0663" y="490538"/>
            <a:ext cx="4333875" cy="2438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62992" y="3489548"/>
            <a:ext cx="5591335" cy="1937004"/>
          </a:xfrm>
        </p:spPr>
        <p:txBody>
          <a:bodyPr/>
          <a:lstStyle/>
          <a:p>
            <a:pPr algn="just"/>
            <a:endParaRPr lang="en-US" sz="1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7797">
              <a:defRPr/>
            </a:pPr>
            <a:fld id="{985D5E9B-8BD8-408E-B838-5A5AD60FAA11}" type="slidenum">
              <a:rPr lang="el-GR">
                <a:solidFill>
                  <a:prstClr val="black"/>
                </a:solidFill>
                <a:latin typeface="Calibri" panose="020F0502020204030204"/>
              </a:rPr>
              <a:pPr defTabSz="477797">
                <a:defRPr/>
              </a:pPr>
              <a:t>16</a:t>
            </a:fld>
            <a:endParaRPr lang="el-G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696003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98613" y="406400"/>
            <a:ext cx="4117975" cy="2316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07111" y="3163828"/>
            <a:ext cx="5700979" cy="1720422"/>
          </a:xfrm>
        </p:spPr>
        <p:txBody>
          <a:bodyPr/>
          <a:lstStyle/>
          <a:p>
            <a:pPr algn="just"/>
            <a:endParaRPr lang="en-US" sz="1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7797">
              <a:defRPr/>
            </a:pPr>
            <a:fld id="{985D5E9B-8BD8-408E-B838-5A5AD60FAA11}" type="slidenum">
              <a:rPr lang="el-GR">
                <a:solidFill>
                  <a:prstClr val="black"/>
                </a:solidFill>
                <a:latin typeface="Calibri" panose="020F0502020204030204"/>
              </a:rPr>
              <a:pPr defTabSz="477797">
                <a:defRPr/>
              </a:pPr>
              <a:t>17</a:t>
            </a:fld>
            <a:endParaRPr lang="el-G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716786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1450" y="392113"/>
            <a:ext cx="4432300" cy="2492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00004" y="3429384"/>
            <a:ext cx="6115193" cy="3780472"/>
          </a:xfrm>
        </p:spPr>
        <p:txBody>
          <a:bodyPr/>
          <a:lstStyle/>
          <a:p>
            <a:pPr algn="just"/>
            <a:endParaRPr lang="en-US" sz="1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7797">
              <a:defRPr/>
            </a:pPr>
            <a:fld id="{985D5E9B-8BD8-408E-B838-5A5AD60FAA11}" type="slidenum">
              <a:rPr lang="el-GR">
                <a:solidFill>
                  <a:prstClr val="black"/>
                </a:solidFill>
                <a:latin typeface="Calibri" panose="020F0502020204030204"/>
              </a:rPr>
              <a:pPr defTabSz="477797">
                <a:defRPr/>
              </a:pPr>
              <a:t>18</a:t>
            </a:fld>
            <a:endParaRPr lang="el-G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233580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11313" y="428625"/>
            <a:ext cx="4092575" cy="2301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19" y="2910363"/>
            <a:ext cx="5871538" cy="5656606"/>
          </a:xfrm>
        </p:spPr>
        <p:txBody>
          <a:bodyPr/>
          <a:lstStyle/>
          <a:p>
            <a:pPr algn="just"/>
            <a:endParaRPr lang="en-US" sz="1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7797">
              <a:defRPr/>
            </a:pPr>
            <a:fld id="{985D5E9B-8BD8-408E-B838-5A5AD60FAA11}" type="slidenum">
              <a:rPr lang="el-GR">
                <a:solidFill>
                  <a:prstClr val="black"/>
                </a:solidFill>
                <a:latin typeface="Calibri" panose="020F0502020204030204"/>
              </a:rPr>
              <a:pPr defTabSz="477797">
                <a:defRPr/>
              </a:pPr>
              <a:t>19</a:t>
            </a:fld>
            <a:endParaRPr lang="el-GR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76991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11300" y="501650"/>
            <a:ext cx="4068763" cy="22891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0052" y="2959937"/>
            <a:ext cx="5913628" cy="5441115"/>
          </a:xfrm>
        </p:spPr>
        <p:txBody>
          <a:bodyPr/>
          <a:lstStyle/>
          <a:p>
            <a:endParaRPr lang="en-US" sz="15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7797">
              <a:defRPr/>
            </a:pPr>
            <a:fld id="{985D5E9B-8BD8-408E-B838-5A5AD60FAA11}" type="slidenum">
              <a:rPr lang="el-GR">
                <a:solidFill>
                  <a:prstClr val="black"/>
                </a:solidFill>
                <a:latin typeface="Calibri" panose="020F0502020204030204"/>
              </a:rPr>
              <a:pPr defTabSz="477797">
                <a:defRPr/>
              </a:pPr>
              <a:t>2</a:t>
            </a:fld>
            <a:endParaRPr lang="el-G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957916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62138" y="549275"/>
            <a:ext cx="3829050" cy="21542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19" y="3020289"/>
            <a:ext cx="5852160" cy="4548002"/>
          </a:xfrm>
        </p:spPr>
        <p:txBody>
          <a:bodyPr/>
          <a:lstStyle/>
          <a:p>
            <a:pPr algn="just"/>
            <a:endParaRPr lang="en-US" sz="15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7797">
              <a:defRPr/>
            </a:pPr>
            <a:fld id="{985D5E9B-8BD8-408E-B838-5A5AD60FAA11}" type="slidenum">
              <a:rPr lang="el-GR">
                <a:solidFill>
                  <a:prstClr val="black"/>
                </a:solidFill>
                <a:latin typeface="Calibri" panose="020F0502020204030204"/>
              </a:rPr>
              <a:pPr defTabSz="477797">
                <a:defRPr/>
              </a:pPr>
              <a:t>20</a:t>
            </a:fld>
            <a:endParaRPr lang="el-G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825691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62100" y="428625"/>
            <a:ext cx="4191000" cy="2357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19" y="3152642"/>
            <a:ext cx="5852160" cy="4584101"/>
          </a:xfrm>
        </p:spPr>
        <p:txBody>
          <a:bodyPr/>
          <a:lstStyle/>
          <a:p>
            <a:endParaRPr lang="en-US" sz="15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7797">
              <a:defRPr/>
            </a:pPr>
            <a:fld id="{985D5E9B-8BD8-408E-B838-5A5AD60FAA11}" type="slidenum">
              <a:rPr lang="el-GR">
                <a:solidFill>
                  <a:prstClr val="black"/>
                </a:solidFill>
                <a:latin typeface="Calibri" panose="020F0502020204030204"/>
              </a:rPr>
              <a:pPr defTabSz="477797">
                <a:defRPr/>
              </a:pPr>
              <a:t>21</a:t>
            </a:fld>
            <a:endParaRPr lang="el-G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213767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25625" y="201613"/>
            <a:ext cx="3194050" cy="1797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0685" y="2096477"/>
            <a:ext cx="5852160" cy="7303391"/>
          </a:xfrm>
        </p:spPr>
        <p:txBody>
          <a:bodyPr/>
          <a:lstStyle/>
          <a:p>
            <a:endParaRPr lang="en-US" sz="15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7797">
              <a:defRPr/>
            </a:pPr>
            <a:fld id="{985D5E9B-8BD8-408E-B838-5A5AD60FAA11}" type="slidenum">
              <a:rPr lang="el-GR">
                <a:solidFill>
                  <a:prstClr val="black"/>
                </a:solidFill>
                <a:latin typeface="Calibri" panose="020F0502020204030204"/>
              </a:rPr>
              <a:pPr defTabSz="477797">
                <a:defRPr/>
              </a:pPr>
              <a:t>22</a:t>
            </a:fld>
            <a:endParaRPr lang="el-G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849822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sz="2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731522" y="9119475"/>
            <a:ext cx="3169920" cy="481727"/>
          </a:xfrm>
        </p:spPr>
        <p:txBody>
          <a:bodyPr/>
          <a:lstStyle/>
          <a:p>
            <a:fld id="{985D5E9B-8BD8-408E-B838-5A5AD60FAA11}" type="slidenum">
              <a:rPr lang="el-GR" smtClean="0"/>
              <a:t>23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17533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85938" y="658813"/>
            <a:ext cx="3743325" cy="2105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3297030"/>
            <a:ext cx="6042097" cy="4704423"/>
          </a:xfrm>
        </p:spPr>
        <p:txBody>
          <a:bodyPr/>
          <a:lstStyle/>
          <a:p>
            <a:pPr algn="just"/>
            <a:endParaRPr lang="en-US" sz="1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7797">
              <a:defRPr/>
            </a:pPr>
            <a:fld id="{985D5E9B-8BD8-408E-B838-5A5AD60FAA11}" type="slidenum">
              <a:rPr lang="el-GR">
                <a:solidFill>
                  <a:prstClr val="black"/>
                </a:solidFill>
                <a:latin typeface="Calibri" panose="020F0502020204030204"/>
              </a:rPr>
              <a:pPr defTabSz="477797">
                <a:defRPr/>
              </a:pPr>
              <a:t>3</a:t>
            </a:fld>
            <a:endParaRPr lang="el-G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986844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33538" y="139700"/>
            <a:ext cx="4046537" cy="22764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88323" y="2415979"/>
            <a:ext cx="5953822" cy="6583028"/>
          </a:xfrm>
        </p:spPr>
        <p:txBody>
          <a:bodyPr/>
          <a:lstStyle/>
          <a:p>
            <a:pPr algn="just"/>
            <a:endParaRPr lang="en-US" sz="1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7797">
              <a:defRPr/>
            </a:pPr>
            <a:fld id="{985D5E9B-8BD8-408E-B838-5A5AD60FAA11}" type="slidenum">
              <a:rPr lang="el-GR">
                <a:solidFill>
                  <a:prstClr val="black"/>
                </a:solidFill>
                <a:latin typeface="Calibri" panose="020F0502020204030204"/>
              </a:rPr>
              <a:pPr defTabSz="477797">
                <a:defRPr/>
              </a:pPr>
              <a:t>4</a:t>
            </a:fld>
            <a:endParaRPr lang="el-GR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87904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1288" y="168275"/>
            <a:ext cx="4238625" cy="23844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00511" y="2552949"/>
            <a:ext cx="6297472" cy="6482361"/>
          </a:xfrm>
        </p:spPr>
        <p:txBody>
          <a:bodyPr/>
          <a:lstStyle/>
          <a:p>
            <a:pPr algn="l"/>
            <a:endParaRPr lang="en-US" sz="1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629232" y="9035311"/>
            <a:ext cx="3169920" cy="481727"/>
          </a:xfrm>
        </p:spPr>
        <p:txBody>
          <a:bodyPr/>
          <a:lstStyle/>
          <a:p>
            <a:pPr defTabSz="477797">
              <a:defRPr/>
            </a:pPr>
            <a:fld id="{985D5E9B-8BD8-408E-B838-5A5AD60FAA11}" type="slidenum">
              <a:rPr lang="el-GR">
                <a:solidFill>
                  <a:prstClr val="black"/>
                </a:solidFill>
                <a:latin typeface="Calibri" panose="020F0502020204030204"/>
              </a:rPr>
              <a:pPr defTabSz="477797">
                <a:defRPr/>
              </a:pPr>
              <a:t>5</a:t>
            </a:fld>
            <a:endParaRPr lang="el-GR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957916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51038" y="142875"/>
            <a:ext cx="3195637" cy="1797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74484" y="2116959"/>
            <a:ext cx="6766233" cy="6377640"/>
          </a:xfrm>
        </p:spPr>
        <p:txBody>
          <a:bodyPr/>
          <a:lstStyle/>
          <a:p>
            <a:pPr marL="86269" lvl="1" algn="just"/>
            <a:endParaRPr lang="en-US" sz="15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577757" y="8975454"/>
            <a:ext cx="3169920" cy="481727"/>
          </a:xfrm>
        </p:spPr>
        <p:txBody>
          <a:bodyPr/>
          <a:lstStyle/>
          <a:p>
            <a:pPr defTabSz="477797">
              <a:defRPr/>
            </a:pPr>
            <a:fld id="{985D5E9B-8BD8-408E-B838-5A5AD60FAA11}" type="slidenum">
              <a:rPr lang="el-GR">
                <a:solidFill>
                  <a:prstClr val="black"/>
                </a:solidFill>
                <a:latin typeface="Calibri" panose="020F0502020204030204"/>
              </a:rPr>
              <a:pPr defTabSz="477797">
                <a:defRPr/>
              </a:pPr>
              <a:t>6</a:t>
            </a:fld>
            <a:endParaRPr lang="el-GR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39639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71625" y="147638"/>
            <a:ext cx="3602038" cy="2025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49203" y="2333962"/>
            <a:ext cx="6616794" cy="6990512"/>
          </a:xfrm>
        </p:spPr>
        <p:txBody>
          <a:bodyPr/>
          <a:lstStyle/>
          <a:p>
            <a:pPr marL="477797" lvl="1">
              <a:lnSpc>
                <a:spcPct val="150000"/>
              </a:lnSpc>
            </a:pPr>
            <a:endParaRPr lang="en-US" sz="15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599951" y="9119475"/>
            <a:ext cx="3169920" cy="481727"/>
          </a:xfrm>
        </p:spPr>
        <p:txBody>
          <a:bodyPr/>
          <a:lstStyle/>
          <a:p>
            <a:pPr defTabSz="477797">
              <a:defRPr/>
            </a:pPr>
            <a:fld id="{985D5E9B-8BD8-408E-B838-5A5AD60FAA11}" type="slidenum">
              <a:rPr lang="el-GR">
                <a:solidFill>
                  <a:prstClr val="black"/>
                </a:solidFill>
                <a:latin typeface="Calibri" panose="020F0502020204030204"/>
              </a:rPr>
              <a:pPr defTabSz="477797">
                <a:defRPr/>
              </a:pPr>
              <a:t>7</a:t>
            </a:fld>
            <a:endParaRPr lang="el-GR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701323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1288" y="168275"/>
            <a:ext cx="3978275" cy="2238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69268" y="2406076"/>
            <a:ext cx="6576662" cy="6869872"/>
          </a:xfrm>
        </p:spPr>
        <p:txBody>
          <a:bodyPr/>
          <a:lstStyle/>
          <a:p>
            <a:pPr marL="477797" lvl="1">
              <a:lnSpc>
                <a:spcPct val="150000"/>
              </a:lnSpc>
            </a:pPr>
            <a:endParaRPr lang="en-US" sz="15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687563" y="9109272"/>
            <a:ext cx="3169920" cy="481727"/>
          </a:xfrm>
        </p:spPr>
        <p:txBody>
          <a:bodyPr/>
          <a:lstStyle/>
          <a:p>
            <a:pPr defTabSz="477797">
              <a:defRPr/>
            </a:pPr>
            <a:fld id="{985D5E9B-8BD8-408E-B838-5A5AD60FAA11}" type="slidenum">
              <a:rPr lang="el-GR">
                <a:solidFill>
                  <a:prstClr val="black"/>
                </a:solidFill>
                <a:latin typeface="Calibri" panose="020F0502020204030204"/>
              </a:rPr>
              <a:pPr defTabSz="477797">
                <a:defRPr/>
              </a:pPr>
              <a:t>8</a:t>
            </a:fld>
            <a:endParaRPr lang="el-GR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019875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09688" y="365125"/>
            <a:ext cx="4438650" cy="24971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3254908"/>
            <a:ext cx="6195120" cy="5864566"/>
          </a:xfrm>
        </p:spPr>
        <p:txBody>
          <a:bodyPr/>
          <a:lstStyle/>
          <a:p>
            <a:pPr marL="86269" lvl="1" defTabSz="955592">
              <a:defRPr/>
            </a:pPr>
            <a:endParaRPr lang="el-GR" sz="1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731521" y="8995630"/>
            <a:ext cx="3169920" cy="481727"/>
          </a:xfrm>
        </p:spPr>
        <p:txBody>
          <a:bodyPr/>
          <a:lstStyle/>
          <a:p>
            <a:pPr defTabSz="477797">
              <a:defRPr/>
            </a:pPr>
            <a:fld id="{985D5E9B-8BD8-408E-B838-5A5AD60FAA11}" type="slidenum">
              <a:rPr lang="el-GR">
                <a:solidFill>
                  <a:prstClr val="black"/>
                </a:solidFill>
                <a:latin typeface="Calibri" panose="020F0502020204030204"/>
              </a:rPr>
              <a:pPr defTabSz="477797">
                <a:defRPr/>
              </a:pPr>
              <a:t>9</a:t>
            </a:fld>
            <a:endParaRPr lang="el-G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88561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8C699-1AD1-421B-BD7E-C2F78F4A5962}" type="datetime1">
              <a:rPr lang="el-GR" smtClean="0"/>
              <a:t>3/6/20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 </a:t>
            </a:r>
            <a:r>
              <a:rPr lang="el-GR"/>
              <a:t>ΠΑΡΟΥΣΙΑΣΗ - 02.06.2020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3A9EA-C12E-4B82-AC5E-01B1E1AB42F0}" type="datetime1">
              <a:rPr lang="el-GR" smtClean="0"/>
              <a:t>3/6/20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 </a:t>
            </a:r>
            <a:r>
              <a:rPr lang="el-GR"/>
              <a:t>ΠΑΡΟΥΣΙΑΣΗ - 02.06.2020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CDC86-3FB9-4365-B68B-B0D1E45E44B7}" type="datetime1">
              <a:rPr lang="el-GR" smtClean="0"/>
              <a:t>3/6/20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 </a:t>
            </a:r>
            <a:r>
              <a:rPr lang="el-GR"/>
              <a:t>ΠΑΡΟΥΣΙΑΣΗ - 02.06.2020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52064-6C76-4B15-9494-8B6645F17820}" type="datetime1">
              <a:rPr lang="el-GR" smtClean="0"/>
              <a:t>3/6/20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 </a:t>
            </a:r>
            <a:r>
              <a:rPr lang="el-GR"/>
              <a:t>ΠΑΡΟΥΣΙΑΣΗ - 02.06.2020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7B46A-69C6-439B-9450-09224185140D}" type="datetime1">
              <a:rPr lang="el-GR" smtClean="0"/>
              <a:t>3/6/20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 </a:t>
            </a:r>
            <a:r>
              <a:rPr lang="el-GR"/>
              <a:t>ΠΑΡΟΥΣΙΑΣΗ - 02.06.2020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F7C14-4BAC-4533-BF6D-403AB2E012DB}" type="datetime1">
              <a:rPr lang="el-GR" smtClean="0"/>
              <a:t>3/6/20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 </a:t>
            </a:r>
            <a:r>
              <a:rPr lang="el-GR"/>
              <a:t>ΠΑΡΟΥΣΙΑΣΗ - 02.06.2020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36C99-3547-45F6-BD47-FA74AAA8EE2C}" type="datetime1">
              <a:rPr lang="el-GR" smtClean="0"/>
              <a:t>3/6/20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 </a:t>
            </a:r>
            <a:r>
              <a:rPr lang="el-GR"/>
              <a:t>ΠΑΡΟΥΣΙΑΣΗ - 02.06.2020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0539B-0CDC-433C-8714-AFE6D21B638C}" type="datetime1">
              <a:rPr lang="el-GR" smtClean="0"/>
              <a:t>3/6/20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 </a:t>
            </a:r>
            <a:r>
              <a:rPr lang="el-GR"/>
              <a:t>ΠΑΡΟΥΣΙΑΣΗ - 02.06.2020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88180-0F0C-4B27-994A-353C57F34FE6}" type="datetime1">
              <a:rPr lang="el-GR" smtClean="0"/>
              <a:t>3/6/20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 </a:t>
            </a:r>
            <a:r>
              <a:rPr lang="el-GR"/>
              <a:t>ΠΑΡΟΥΣΙΑΣΗ - 02.06.2020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9FA55-E741-4A6F-A488-C5B0436C057D}" type="datetime1">
              <a:rPr lang="el-GR" smtClean="0"/>
              <a:t>3/6/20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 </a:t>
            </a:r>
            <a:r>
              <a:rPr lang="el-GR"/>
              <a:t>ΠΑΡΟΥΣΙΑΣΗ - 02.06.2020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1099E-5E2D-44C8-93A7-24FBF3E1B82A}" type="datetime1">
              <a:rPr lang="el-GR" smtClean="0"/>
              <a:t>3/6/20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 </a:t>
            </a:r>
            <a:r>
              <a:rPr lang="el-GR"/>
              <a:t>ΠΑΡΟΥΣΙΑΣΗ - 02.06.2020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32339-507C-472D-8981-83B731DFEB48}" type="datetime1">
              <a:rPr lang="el-GR" smtClean="0"/>
              <a:t>3/6/20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 </a:t>
            </a:r>
            <a:r>
              <a:rPr lang="el-GR"/>
              <a:t>ΠΑΡΟΥΣΙΑΣΗ - 02.06.2020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19008-4B74-4A6A-9349-311DE5D758EA}" type="datetime1">
              <a:rPr lang="el-GR" smtClean="0"/>
              <a:t>3/6/20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 </a:t>
            </a:r>
            <a:r>
              <a:rPr lang="el-GR"/>
              <a:t>ΠΑΡΟΥΣΙΑΣΗ - 02.06.2020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3CB45-30F6-43F6-A2D8-30F1D74FBB8E}" type="datetime1">
              <a:rPr lang="el-GR" smtClean="0"/>
              <a:t>3/6/20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 </a:t>
            </a:r>
            <a:r>
              <a:rPr lang="el-GR"/>
              <a:t>ΠΑΡΟΥΣΙΑΣΗ - 02.06.2020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60F45-1CCE-4C69-82B4-96BE5A39FFE2}" type="datetime1">
              <a:rPr lang="el-GR" smtClean="0"/>
              <a:t>3/6/20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 </a:t>
            </a:r>
            <a:r>
              <a:rPr lang="el-GR"/>
              <a:t>ΠΑΡΟΥΣΙΑΣΗ - 02.06.2020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2141A-EA20-4A43-8CEF-F3DF043A0AE0}" type="datetime1">
              <a:rPr lang="el-GR" smtClean="0"/>
              <a:t>3/6/20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 </a:t>
            </a:r>
            <a:r>
              <a:rPr lang="el-GR"/>
              <a:t>ΠΑΡΟΥΣΙΑΣΗ - 02.06.2020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A7BB0-3070-43D9-916D-4796AF4D2B52}" type="datetime1">
              <a:rPr lang="el-GR" smtClean="0"/>
              <a:t>3/6/20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 </a:t>
            </a:r>
            <a:r>
              <a:rPr lang="el-GR"/>
              <a:t>ΠΑΡΟΥΣΙΑΣΗ - 02.06.2020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7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2F098866-126C-42B5-B1BF-6EB3A1B47BA8}" type="datetime1">
              <a:rPr lang="el-GR" smtClean="0"/>
              <a:t>3/6/20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en-US"/>
              <a:t>DRAFT </a:t>
            </a:r>
            <a:r>
              <a:rPr lang="el-GR"/>
              <a:t>ΠΑΡΟΥΣΙΑΣΗ - 02.06.2020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tiff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FE6350B5-690F-2940-8BFD-C2126EA28B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904" y="39757"/>
            <a:ext cx="2107096" cy="2107096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ABF4B8B-535E-4EAD-9B00-896523E68676}"/>
              </a:ext>
            </a:extLst>
          </p:cNvPr>
          <p:cNvSpPr txBox="1">
            <a:spLocks/>
          </p:cNvSpPr>
          <p:nvPr/>
        </p:nvSpPr>
        <p:spPr>
          <a:xfrm>
            <a:off x="1895568" y="2365515"/>
            <a:ext cx="8189336" cy="37172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l-GR" sz="4400" b="1" dirty="0">
                <a:solidFill>
                  <a:srgbClr val="095CAB"/>
                </a:solidFill>
              </a:rPr>
              <a:t>Επιτροπή «Ελλάδα 2021»</a:t>
            </a:r>
          </a:p>
          <a:p>
            <a:pPr algn="ctr"/>
            <a:endParaRPr lang="en-GB" sz="4400" dirty="0">
              <a:solidFill>
                <a:srgbClr val="095CAB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el-GR" sz="4400" dirty="0">
                <a:solidFill>
                  <a:srgbClr val="095CAB"/>
                </a:solidFill>
              </a:rPr>
              <a:t>Συνέντευξη Τύπου</a:t>
            </a:r>
          </a:p>
          <a:p>
            <a:pPr algn="ctr"/>
            <a:r>
              <a:rPr lang="el-GR" sz="4400" dirty="0">
                <a:solidFill>
                  <a:srgbClr val="095CAB"/>
                </a:solidFill>
              </a:rPr>
              <a:t>Τετάρτη 3 Ιουνίου 2020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FD47A2D-C6A6-4B4F-96A0-82BBC165ADC7}"/>
              </a:ext>
            </a:extLst>
          </p:cNvPr>
          <p:cNvSpPr txBox="1">
            <a:spLocks/>
          </p:cNvSpPr>
          <p:nvPr/>
        </p:nvSpPr>
        <p:spPr>
          <a:xfrm>
            <a:off x="3648809" y="3876610"/>
            <a:ext cx="4693626" cy="979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endParaRPr lang="el-GR" sz="1800" dirty="0"/>
          </a:p>
        </p:txBody>
      </p:sp>
    </p:spTree>
    <p:extLst>
      <p:ext uri="{BB962C8B-B14F-4D97-AF65-F5344CB8AC3E}">
        <p14:creationId xmlns:p14="http://schemas.microsoft.com/office/powerpoint/2010/main" val="29537008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FE6350B5-690F-2940-8BFD-C2126EA28B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904" y="59635"/>
            <a:ext cx="2107096" cy="2107096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ABF4B8B-535E-4EAD-9B00-896523E68676}"/>
              </a:ext>
            </a:extLst>
          </p:cNvPr>
          <p:cNvSpPr txBox="1">
            <a:spLocks/>
          </p:cNvSpPr>
          <p:nvPr/>
        </p:nvSpPr>
        <p:spPr>
          <a:xfrm>
            <a:off x="520881" y="2325758"/>
            <a:ext cx="11266927" cy="3604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457200" marR="0" lvl="0" indent="-457200" algn="l" defTabSz="457200" rtl="0" eaLnBrk="1" fontAlgn="auto" latinLnBrk="0" hangingPunct="1">
              <a:spcBef>
                <a:spcPct val="0"/>
              </a:spcBef>
              <a:spcAft>
                <a:spcPts val="2400"/>
              </a:spcAft>
              <a:buClrTx/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lang="el-GR" sz="2800" dirty="0">
                <a:solidFill>
                  <a:srgbClr val="095CAB"/>
                </a:solidFill>
                <a:latin typeface="Century Gothic" panose="020B0502020202020204"/>
              </a:rPr>
              <a:t>Αιτήσεις μέσω </a:t>
            </a:r>
            <a:r>
              <a:rPr lang="el-GR" sz="2800" dirty="0" err="1">
                <a:solidFill>
                  <a:srgbClr val="095CAB"/>
                </a:solidFill>
                <a:latin typeface="Century Gothic" panose="020B0502020202020204"/>
              </a:rPr>
              <a:t>ιστότοπου</a:t>
            </a:r>
            <a:r>
              <a:rPr lang="el-GR" sz="2800" dirty="0">
                <a:solidFill>
                  <a:srgbClr val="095CAB"/>
                </a:solidFill>
                <a:latin typeface="Century Gothic" panose="020B0502020202020204"/>
              </a:rPr>
              <a:t> Επιτροπής</a:t>
            </a:r>
          </a:p>
          <a:p>
            <a:pPr marL="457200" marR="0" lvl="0" indent="-457200" algn="l" defTabSz="457200" rtl="0" eaLnBrk="1" fontAlgn="auto" latinLnBrk="0" hangingPunct="1">
              <a:spcBef>
                <a:spcPct val="0"/>
              </a:spcBef>
              <a:spcAft>
                <a:spcPts val="2400"/>
              </a:spcAft>
              <a:buClrTx/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lang="el-GR" sz="2800" dirty="0">
                <a:solidFill>
                  <a:srgbClr val="095CAB"/>
                </a:solidFill>
                <a:latin typeface="Century Gothic" panose="020B0502020202020204"/>
              </a:rPr>
              <a:t>Προγραμματισμός συμμετοχής σε συγκεκριμένες δράσεις</a:t>
            </a:r>
          </a:p>
          <a:p>
            <a:pPr marL="457200" marR="0" lvl="0" indent="-457200" algn="l" defTabSz="457200" rtl="0" eaLnBrk="1" fontAlgn="auto" latinLnBrk="0" hangingPunct="1">
              <a:spcBef>
                <a:spcPct val="0"/>
              </a:spcBef>
              <a:spcAft>
                <a:spcPts val="2400"/>
              </a:spcAft>
              <a:buClrTx/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lang="el-GR" sz="2800" dirty="0">
                <a:solidFill>
                  <a:srgbClr val="095CAB"/>
                </a:solidFill>
                <a:latin typeface="Century Gothic" panose="020B0502020202020204"/>
              </a:rPr>
              <a:t>Ουσιαστική και ενεργή συμμετοχή</a:t>
            </a:r>
          </a:p>
          <a:p>
            <a:pPr marL="457200" marR="0" lvl="0" indent="-457200" algn="l" defTabSz="457200" rtl="0" eaLnBrk="1" fontAlgn="auto" latinLnBrk="0" hangingPunct="1">
              <a:spcBef>
                <a:spcPct val="0"/>
              </a:spcBef>
              <a:spcAft>
                <a:spcPts val="2400"/>
              </a:spcAft>
              <a:buClrTx/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lang="el-GR" sz="2800" dirty="0">
                <a:solidFill>
                  <a:srgbClr val="095CAB"/>
                </a:solidFill>
                <a:latin typeface="Century Gothic" panose="020B0502020202020204"/>
              </a:rPr>
              <a:t>Αναγνώριση </a:t>
            </a:r>
          </a:p>
          <a:p>
            <a:pPr marL="914400" lvl="1" indent="-457200">
              <a:spcBef>
                <a:spcPct val="0"/>
              </a:spcBef>
              <a:spcAft>
                <a:spcPts val="1800"/>
              </a:spcAft>
              <a:buSzPct val="120000"/>
              <a:buFont typeface="Wingdings" panose="05000000000000000000" pitchFamily="2" charset="2"/>
              <a:buChar char="§"/>
              <a:defRPr/>
            </a:pPr>
            <a:endParaRPr kumimoji="0" lang="el-GR" sz="400" b="0" i="0" u="none" strike="noStrike" kern="1200" cap="none" spc="0" normalizeH="0" baseline="0" noProof="0" dirty="0">
              <a:ln>
                <a:noFill/>
              </a:ln>
              <a:solidFill>
                <a:srgbClr val="095CAB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  <a:p>
            <a:pPr marL="914400" lvl="1" indent="-457200">
              <a:spcBef>
                <a:spcPct val="0"/>
              </a:spcBef>
              <a:spcAft>
                <a:spcPts val="600"/>
              </a:spcAft>
              <a:buSzPct val="120000"/>
              <a:buFont typeface="Wingdings" panose="05000000000000000000" pitchFamily="2" charset="2"/>
              <a:buChar char="§"/>
              <a:defRPr/>
            </a:pPr>
            <a:r>
              <a:rPr kumimoji="0" lang="el-GR" sz="400" b="0" i="0" u="none" strike="noStrike" kern="1200" cap="none" spc="0" normalizeH="0" baseline="0" noProof="0" dirty="0">
                <a:ln>
                  <a:noFill/>
                </a:ln>
                <a:solidFill>
                  <a:srgbClr val="095CAB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l-GR" sz="2800" dirty="0">
              <a:solidFill>
                <a:srgbClr val="095CAB"/>
              </a:solidFill>
              <a:latin typeface="Century Gothic" panose="020B0502020202020204"/>
            </a:endParaRPr>
          </a:p>
          <a:p>
            <a:pPr marL="914400" marR="0" lvl="1" indent="-4572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Pct val="120000"/>
              <a:buFont typeface="Wingdings" panose="05000000000000000000" pitchFamily="2" charset="2"/>
              <a:buChar char="§"/>
              <a:tabLst/>
              <a:defRPr/>
            </a:pPr>
            <a:endParaRPr kumimoji="0" lang="el-GR" sz="400" b="0" i="0" u="none" strike="noStrike" kern="1200" cap="none" spc="0" normalizeH="0" baseline="0" noProof="0" dirty="0">
              <a:ln>
                <a:noFill/>
              </a:ln>
              <a:solidFill>
                <a:srgbClr val="095CAB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BA289F9-FCA2-40B2-A445-7B6E07746CDD}"/>
              </a:ext>
            </a:extLst>
          </p:cNvPr>
          <p:cNvSpPr txBox="1">
            <a:spLocks/>
          </p:cNvSpPr>
          <p:nvPr/>
        </p:nvSpPr>
        <p:spPr>
          <a:xfrm>
            <a:off x="4087117" y="613260"/>
            <a:ext cx="7243491" cy="979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F6FC6"/>
              </a:buClr>
              <a:buSzPct val="80000"/>
              <a:buFont typeface="Wingdings 3" charset="2"/>
              <a:buNone/>
              <a:tabLst/>
              <a:defRPr/>
            </a:pP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B807CB2-5C61-4DEF-A17A-FCDEC35BE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881" y="927352"/>
            <a:ext cx="6565129" cy="66552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l-GR" sz="2800" b="1" dirty="0">
                <a:solidFill>
                  <a:srgbClr val="095CAB"/>
                </a:solidFill>
                <a:latin typeface="Century Gothic" panose="020B0502020202020204"/>
              </a:rPr>
              <a:t>Εθελοντισμός</a:t>
            </a:r>
          </a:p>
        </p:txBody>
      </p:sp>
    </p:spTree>
    <p:extLst>
      <p:ext uri="{BB962C8B-B14F-4D97-AF65-F5344CB8AC3E}">
        <p14:creationId xmlns:p14="http://schemas.microsoft.com/office/powerpoint/2010/main" val="20437680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FE6350B5-690F-2940-8BFD-C2126EA28B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904" y="59635"/>
            <a:ext cx="2107096" cy="2107096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ABF4B8B-535E-4EAD-9B00-896523E68676}"/>
              </a:ext>
            </a:extLst>
          </p:cNvPr>
          <p:cNvSpPr txBox="1">
            <a:spLocks/>
          </p:cNvSpPr>
          <p:nvPr/>
        </p:nvSpPr>
        <p:spPr>
          <a:xfrm>
            <a:off x="520881" y="2325758"/>
            <a:ext cx="11266927" cy="3604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457200" marR="0" lvl="0" indent="-457200" algn="l" defTabSz="457200" rtl="0" eaLnBrk="1" fontAlgn="auto" latinLnBrk="0" hangingPunct="1">
              <a:spcBef>
                <a:spcPct val="0"/>
              </a:spcBef>
              <a:spcAft>
                <a:spcPts val="2400"/>
              </a:spcAft>
              <a:buClrTx/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lang="el-GR" sz="2800" dirty="0">
                <a:solidFill>
                  <a:srgbClr val="095CAB"/>
                </a:solidFill>
                <a:latin typeface="Century Gothic" panose="020B0502020202020204"/>
              </a:rPr>
              <a:t>Επικοινωνία και με τις 13 Περιφέρειες της χώρας</a:t>
            </a:r>
          </a:p>
          <a:p>
            <a:pPr marL="457200" marR="0" lvl="0" indent="-457200" algn="l" defTabSz="457200" rtl="0" eaLnBrk="1" fontAlgn="auto" latinLnBrk="0" hangingPunct="1">
              <a:spcBef>
                <a:spcPct val="0"/>
              </a:spcBef>
              <a:spcAft>
                <a:spcPts val="2400"/>
              </a:spcAft>
              <a:buClrTx/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lang="el-GR" sz="2800" dirty="0">
                <a:solidFill>
                  <a:srgbClr val="095CAB"/>
                </a:solidFill>
                <a:latin typeface="Century Gothic" panose="020B0502020202020204"/>
              </a:rPr>
              <a:t>Ενημερωτικό υλικό στους 332 Δήμους της χώρας</a:t>
            </a:r>
          </a:p>
          <a:p>
            <a:pPr marL="457200" marR="0" lvl="0" indent="-457200" algn="l" defTabSz="457200" rtl="0" eaLnBrk="1" fontAlgn="auto" latinLnBrk="0" hangingPunct="1">
              <a:spcBef>
                <a:spcPct val="0"/>
              </a:spcBef>
              <a:spcAft>
                <a:spcPts val="2400"/>
              </a:spcAft>
              <a:buClrTx/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lang="el-GR" sz="2800" dirty="0">
                <a:solidFill>
                  <a:srgbClr val="095CAB"/>
                </a:solidFill>
                <a:latin typeface="Century Gothic" panose="020B0502020202020204"/>
              </a:rPr>
              <a:t>Υπογραφή Κειμένου </a:t>
            </a:r>
            <a:r>
              <a:rPr lang="el-GR" sz="2800" dirty="0" err="1">
                <a:solidFill>
                  <a:srgbClr val="095CAB"/>
                </a:solidFill>
                <a:latin typeface="Century Gothic" panose="020B0502020202020204"/>
              </a:rPr>
              <a:t>Συναντίληψης</a:t>
            </a:r>
            <a:r>
              <a:rPr lang="el-GR" sz="2800" dirty="0">
                <a:solidFill>
                  <a:srgbClr val="095CAB"/>
                </a:solidFill>
                <a:latin typeface="Century Gothic" panose="020B0502020202020204"/>
              </a:rPr>
              <a:t> &amp; Συνεργασίας με ΚΕΔΕ</a:t>
            </a:r>
          </a:p>
          <a:p>
            <a:pPr marL="914400" lvl="1" indent="-457200">
              <a:spcBef>
                <a:spcPct val="0"/>
              </a:spcBef>
              <a:spcAft>
                <a:spcPts val="1800"/>
              </a:spcAft>
              <a:buSzPct val="120000"/>
              <a:buFont typeface="Wingdings" panose="05000000000000000000" pitchFamily="2" charset="2"/>
              <a:buChar char="§"/>
              <a:defRPr/>
            </a:pPr>
            <a:endParaRPr kumimoji="0" lang="el-GR" sz="400" b="0" i="0" u="none" strike="noStrike" kern="1200" cap="none" spc="0" normalizeH="0" baseline="0" noProof="0" dirty="0">
              <a:ln>
                <a:noFill/>
              </a:ln>
              <a:solidFill>
                <a:srgbClr val="095CAB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  <a:p>
            <a:pPr marL="914400" lvl="1" indent="-457200">
              <a:spcBef>
                <a:spcPct val="0"/>
              </a:spcBef>
              <a:spcAft>
                <a:spcPts val="600"/>
              </a:spcAft>
              <a:buSzPct val="120000"/>
              <a:buFont typeface="Wingdings" panose="05000000000000000000" pitchFamily="2" charset="2"/>
              <a:buChar char="§"/>
              <a:defRPr/>
            </a:pPr>
            <a:r>
              <a:rPr kumimoji="0" lang="el-GR" sz="400" b="0" i="0" u="none" strike="noStrike" kern="1200" cap="none" spc="0" normalizeH="0" baseline="0" noProof="0" dirty="0">
                <a:ln>
                  <a:noFill/>
                </a:ln>
                <a:solidFill>
                  <a:srgbClr val="095CAB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l-GR" sz="2800" dirty="0">
              <a:solidFill>
                <a:srgbClr val="095CAB"/>
              </a:solidFill>
              <a:latin typeface="Century Gothic" panose="020B0502020202020204"/>
            </a:endParaRPr>
          </a:p>
          <a:p>
            <a:pPr marL="914400" marR="0" lvl="1" indent="-4572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Pct val="120000"/>
              <a:buFont typeface="Wingdings" panose="05000000000000000000" pitchFamily="2" charset="2"/>
              <a:buChar char="§"/>
              <a:tabLst/>
              <a:defRPr/>
            </a:pPr>
            <a:endParaRPr kumimoji="0" lang="el-GR" sz="400" b="0" i="0" u="none" strike="noStrike" kern="1200" cap="none" spc="0" normalizeH="0" baseline="0" noProof="0" dirty="0">
              <a:ln>
                <a:noFill/>
              </a:ln>
              <a:solidFill>
                <a:srgbClr val="095CAB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BA289F9-FCA2-40B2-A445-7B6E07746CDD}"/>
              </a:ext>
            </a:extLst>
          </p:cNvPr>
          <p:cNvSpPr txBox="1">
            <a:spLocks/>
          </p:cNvSpPr>
          <p:nvPr/>
        </p:nvSpPr>
        <p:spPr>
          <a:xfrm>
            <a:off x="4087117" y="613260"/>
            <a:ext cx="7243491" cy="979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F6FC6"/>
              </a:buClr>
              <a:buSzPct val="80000"/>
              <a:buFont typeface="Wingdings 3" charset="2"/>
              <a:buNone/>
              <a:tabLst/>
              <a:defRPr/>
            </a:pP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B807CB2-5C61-4DEF-A17A-FCDEC35BE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881" y="927352"/>
            <a:ext cx="6565129" cy="66552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l-GR" sz="2800" b="1" dirty="0">
                <a:solidFill>
                  <a:srgbClr val="095CAB"/>
                </a:solidFill>
                <a:latin typeface="Century Gothic" panose="020B0502020202020204"/>
              </a:rPr>
              <a:t>Σχέσεις με Τοπική Αυτοδιοίκηση</a:t>
            </a:r>
          </a:p>
        </p:txBody>
      </p:sp>
    </p:spTree>
    <p:extLst>
      <p:ext uri="{BB962C8B-B14F-4D97-AF65-F5344CB8AC3E}">
        <p14:creationId xmlns:p14="http://schemas.microsoft.com/office/powerpoint/2010/main" val="32819603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FE6350B5-690F-2940-8BFD-C2126EA28B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904" y="59635"/>
            <a:ext cx="2107096" cy="2107096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ABF4B8B-535E-4EAD-9B00-896523E68676}"/>
              </a:ext>
            </a:extLst>
          </p:cNvPr>
          <p:cNvSpPr txBox="1">
            <a:spLocks/>
          </p:cNvSpPr>
          <p:nvPr/>
        </p:nvSpPr>
        <p:spPr>
          <a:xfrm>
            <a:off x="520881" y="2325757"/>
            <a:ext cx="11028389" cy="391898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Tx/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lang="el-GR" sz="3000" dirty="0">
                <a:solidFill>
                  <a:srgbClr val="095CAB"/>
                </a:solidFill>
                <a:latin typeface="Century Gothic" panose="020B0502020202020204"/>
              </a:rPr>
              <a:t>Συστηματική επικοινωνία &amp; συνεργασία με 9</a:t>
            </a:r>
            <a:r>
              <a:rPr lang="en-US" sz="3000" dirty="0">
                <a:solidFill>
                  <a:srgbClr val="095CAB"/>
                </a:solidFill>
                <a:latin typeface="Century Gothic" panose="020B0502020202020204"/>
              </a:rPr>
              <a:t>3</a:t>
            </a:r>
            <a:r>
              <a:rPr lang="el-GR" sz="3000" dirty="0">
                <a:solidFill>
                  <a:srgbClr val="095CAB"/>
                </a:solidFill>
                <a:latin typeface="Century Gothic" panose="020B0502020202020204"/>
              </a:rPr>
              <a:t> δήμους</a:t>
            </a:r>
          </a:p>
          <a:p>
            <a:pPr marL="1093787" indent="-457200">
              <a:lnSpc>
                <a:spcPct val="12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3000" dirty="0">
                <a:solidFill>
                  <a:srgbClr val="095CAB"/>
                </a:solidFill>
                <a:latin typeface="Century Gothic" panose="020B0502020202020204"/>
              </a:rPr>
              <a:t>51</a:t>
            </a:r>
            <a:r>
              <a:rPr lang="el-GR" sz="3000" dirty="0">
                <a:solidFill>
                  <a:srgbClr val="095CAB"/>
                </a:solidFill>
                <a:latin typeface="Century Gothic" panose="020B0502020202020204"/>
              </a:rPr>
              <a:t> πρωτεύουσες νομών</a:t>
            </a:r>
          </a:p>
          <a:p>
            <a:pPr marL="1093787" indent="-457200">
              <a:lnSpc>
                <a:spcPct val="12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l-GR" sz="3000" dirty="0">
                <a:solidFill>
                  <a:srgbClr val="095CAB"/>
                </a:solidFill>
              </a:rPr>
              <a:t>28 επιπλέον ηπειρωτικούς &amp; νησιωτικούς δήμους</a:t>
            </a:r>
            <a:endParaRPr lang="el-GR" sz="3000" dirty="0">
              <a:solidFill>
                <a:srgbClr val="095CAB"/>
              </a:solidFill>
              <a:latin typeface="Century Gothic" panose="020B0502020202020204"/>
            </a:endParaRPr>
          </a:p>
          <a:p>
            <a:pPr marL="1093787" indent="-457200">
              <a:lnSpc>
                <a:spcPct val="12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l-GR" sz="3000" dirty="0">
                <a:solidFill>
                  <a:srgbClr val="095CAB"/>
                </a:solidFill>
                <a:latin typeface="Century Gothic" panose="020B0502020202020204"/>
              </a:rPr>
              <a:t>14 δήμους Αττικής</a:t>
            </a:r>
          </a:p>
          <a:p>
            <a:pPr marL="1093787" indent="-4572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/>
            </a:pPr>
            <a:endParaRPr lang="el-GR" sz="3300" dirty="0">
              <a:solidFill>
                <a:srgbClr val="095CAB"/>
              </a:solidFill>
              <a:latin typeface="Century Gothic" panose="020B0502020202020204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Tx/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lang="el-GR" sz="3000" dirty="0">
                <a:solidFill>
                  <a:srgbClr val="095CAB"/>
                </a:solidFill>
                <a:latin typeface="Century Gothic" panose="020B0502020202020204"/>
              </a:rPr>
              <a:t>Κατάθεση προτάσεων στην πλατφόρμα:</a:t>
            </a:r>
          </a:p>
          <a:p>
            <a:pPr marL="1093787" marR="0" lvl="0" indent="-457200" fontAlgn="auto"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US" sz="3000" dirty="0">
                <a:solidFill>
                  <a:srgbClr val="095CAB"/>
                </a:solidFill>
                <a:latin typeface="Century Gothic" panose="020B0502020202020204"/>
              </a:rPr>
              <a:t>9</a:t>
            </a:r>
            <a:r>
              <a:rPr lang="el-GR" sz="3000" dirty="0">
                <a:solidFill>
                  <a:srgbClr val="095CAB"/>
                </a:solidFill>
                <a:latin typeface="Century Gothic" panose="020B0502020202020204"/>
              </a:rPr>
              <a:t>2 προτάσεις από </a:t>
            </a:r>
            <a:r>
              <a:rPr lang="en-US" sz="3000" dirty="0">
                <a:solidFill>
                  <a:srgbClr val="095CAB"/>
                </a:solidFill>
                <a:latin typeface="Century Gothic" panose="020B0502020202020204"/>
              </a:rPr>
              <a:t>40</a:t>
            </a:r>
            <a:r>
              <a:rPr lang="el-GR" sz="3000" dirty="0">
                <a:solidFill>
                  <a:srgbClr val="095CAB"/>
                </a:solidFill>
                <a:latin typeface="Century Gothic" panose="020B0502020202020204"/>
              </a:rPr>
              <a:t> ΟΤΑ</a:t>
            </a:r>
          </a:p>
          <a:p>
            <a:pPr marL="628650" lvl="1" indent="-171450">
              <a:spcBef>
                <a:spcPct val="0"/>
              </a:spcBef>
              <a:spcAft>
                <a:spcPts val="2400"/>
              </a:spcAft>
              <a:buSzPct val="120000"/>
              <a:buFont typeface="Arial" panose="020B0604020202020204" pitchFamily="34" charset="0"/>
              <a:buChar char="•"/>
              <a:defRPr/>
            </a:pPr>
            <a:endParaRPr lang="el-GR" sz="400" dirty="0">
              <a:solidFill>
                <a:srgbClr val="095CAB"/>
              </a:solidFill>
              <a:latin typeface="Century Gothic" panose="020B0502020202020204"/>
            </a:endParaRPr>
          </a:p>
          <a:p>
            <a:pPr marL="914400" lvl="1" indent="-457200">
              <a:spcBef>
                <a:spcPct val="0"/>
              </a:spcBef>
              <a:spcAft>
                <a:spcPts val="1800"/>
              </a:spcAft>
              <a:buSzPct val="120000"/>
              <a:buFont typeface="Wingdings" panose="05000000000000000000" pitchFamily="2" charset="2"/>
              <a:buChar char="§"/>
              <a:defRPr/>
            </a:pPr>
            <a:endParaRPr kumimoji="0" lang="el-GR" sz="400" b="0" i="0" u="none" strike="noStrike" kern="1200" cap="none" spc="0" normalizeH="0" baseline="0" noProof="0" dirty="0">
              <a:ln>
                <a:noFill/>
              </a:ln>
              <a:solidFill>
                <a:srgbClr val="095CAB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  <a:p>
            <a:pPr marL="914400" lvl="1" indent="-457200">
              <a:spcBef>
                <a:spcPct val="0"/>
              </a:spcBef>
              <a:spcAft>
                <a:spcPts val="600"/>
              </a:spcAft>
              <a:buSzPct val="120000"/>
              <a:buFont typeface="Wingdings" panose="05000000000000000000" pitchFamily="2" charset="2"/>
              <a:buChar char="§"/>
              <a:defRPr/>
            </a:pPr>
            <a:endParaRPr lang="el-GR" sz="2800" dirty="0">
              <a:solidFill>
                <a:srgbClr val="095CAB"/>
              </a:solidFill>
              <a:latin typeface="Century Gothic" panose="020B0502020202020204"/>
            </a:endParaRPr>
          </a:p>
          <a:p>
            <a:pPr marL="914400" marR="0" lvl="1" indent="-4572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Pct val="120000"/>
              <a:buFont typeface="Wingdings" panose="05000000000000000000" pitchFamily="2" charset="2"/>
              <a:buChar char="§"/>
              <a:tabLst/>
              <a:defRPr/>
            </a:pPr>
            <a:endParaRPr kumimoji="0" lang="el-GR" sz="400" b="0" i="0" u="none" strike="noStrike" kern="1200" cap="none" spc="0" normalizeH="0" baseline="0" noProof="0" dirty="0">
              <a:ln>
                <a:noFill/>
              </a:ln>
              <a:solidFill>
                <a:srgbClr val="095CAB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BA289F9-FCA2-40B2-A445-7B6E07746CDD}"/>
              </a:ext>
            </a:extLst>
          </p:cNvPr>
          <p:cNvSpPr txBox="1">
            <a:spLocks/>
          </p:cNvSpPr>
          <p:nvPr/>
        </p:nvSpPr>
        <p:spPr>
          <a:xfrm>
            <a:off x="4087117" y="613260"/>
            <a:ext cx="7243491" cy="979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F6FC6"/>
              </a:buClr>
              <a:buSzPct val="80000"/>
              <a:buFont typeface="Wingdings 3" charset="2"/>
              <a:buNone/>
              <a:tabLst/>
              <a:defRPr/>
            </a:pP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B807CB2-5C61-4DEF-A17A-FCDEC35BE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881" y="927352"/>
            <a:ext cx="6565129" cy="66552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l-GR" sz="2800" b="1" dirty="0">
                <a:solidFill>
                  <a:srgbClr val="095CAB"/>
                </a:solidFill>
                <a:latin typeface="Century Gothic" panose="020B0502020202020204"/>
              </a:rPr>
              <a:t>Σχέσεις με Τοπική Αυτοδιοίκηση</a:t>
            </a:r>
          </a:p>
        </p:txBody>
      </p:sp>
    </p:spTree>
    <p:extLst>
      <p:ext uri="{BB962C8B-B14F-4D97-AF65-F5344CB8AC3E}">
        <p14:creationId xmlns:p14="http://schemas.microsoft.com/office/powerpoint/2010/main" val="21695610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FE6350B5-690F-2940-8BFD-C2126EA28B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904" y="59635"/>
            <a:ext cx="2107096" cy="2107096"/>
          </a:xfr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EBA289F9-FCA2-40B2-A445-7B6E07746CDD}"/>
              </a:ext>
            </a:extLst>
          </p:cNvPr>
          <p:cNvSpPr txBox="1">
            <a:spLocks/>
          </p:cNvSpPr>
          <p:nvPr/>
        </p:nvSpPr>
        <p:spPr>
          <a:xfrm>
            <a:off x="4087117" y="613260"/>
            <a:ext cx="7243491" cy="979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F6FC6"/>
              </a:buClr>
              <a:buSzPct val="80000"/>
              <a:buFont typeface="Wingdings 3" charset="2"/>
              <a:buNone/>
              <a:tabLst/>
              <a:defRPr/>
            </a:pP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B807CB2-5C61-4DEF-A17A-FCDEC35BE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11" y="534051"/>
            <a:ext cx="10371551" cy="578469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l-GR" sz="2600" b="1" dirty="0">
                <a:solidFill>
                  <a:srgbClr val="095CAB"/>
                </a:solidFill>
                <a:latin typeface="Century Gothic" panose="020B0502020202020204"/>
              </a:rPr>
              <a:t>Τρεις </a:t>
            </a:r>
            <a:r>
              <a:rPr lang="el-GR" sz="2600" b="1" dirty="0" err="1">
                <a:solidFill>
                  <a:srgbClr val="095CAB"/>
                </a:solidFill>
                <a:latin typeface="Century Gothic" panose="020B0502020202020204"/>
              </a:rPr>
              <a:t>τρ</a:t>
            </a:r>
            <a:r>
              <a:rPr lang="en-US" sz="2600" b="1" dirty="0" err="1">
                <a:solidFill>
                  <a:srgbClr val="095CAB"/>
                </a:solidFill>
                <a:latin typeface="Century Gothic" panose="020B0502020202020204"/>
              </a:rPr>
              <a:t>ό</a:t>
            </a:r>
            <a:r>
              <a:rPr lang="el-GR" sz="2600" b="1" dirty="0" err="1">
                <a:solidFill>
                  <a:srgbClr val="095CAB"/>
                </a:solidFill>
                <a:latin typeface="Century Gothic" panose="020B0502020202020204"/>
              </a:rPr>
              <a:t>ποι</a:t>
            </a:r>
            <a:r>
              <a:rPr lang="el-GR" sz="2600" b="1" dirty="0">
                <a:solidFill>
                  <a:srgbClr val="095CAB"/>
                </a:solidFill>
                <a:latin typeface="Century Gothic" panose="020B0502020202020204"/>
              </a:rPr>
              <a:t> συμμετοχής στο πρόγραμμα της Επιτροπής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3098AF1-C91B-7740-AF6E-8D7D0D0D7A95}"/>
              </a:ext>
            </a:extLst>
          </p:cNvPr>
          <p:cNvSpPr txBox="1">
            <a:spLocks/>
          </p:cNvSpPr>
          <p:nvPr/>
        </p:nvSpPr>
        <p:spPr>
          <a:xfrm>
            <a:off x="849825" y="2039011"/>
            <a:ext cx="10480783" cy="32595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20000"/>
              </a:lnSpc>
              <a:buSzPct val="120000"/>
              <a:tabLst>
                <a:tab pos="6462713" algn="l"/>
              </a:tabLst>
              <a:defRPr/>
            </a:pPr>
            <a:endParaRPr lang="el-GR" sz="2000" dirty="0">
              <a:solidFill>
                <a:srgbClr val="095CAB"/>
              </a:solidFill>
              <a:latin typeface="Century Gothic" panose="020B0502020202020204"/>
            </a:endParaRPr>
          </a:p>
          <a:p>
            <a:pPr marL="311150" indent="-311150">
              <a:lnSpc>
                <a:spcPct val="120000"/>
              </a:lnSpc>
              <a:buSzPct val="120000"/>
              <a:tabLst>
                <a:tab pos="6462713" algn="l"/>
              </a:tabLst>
              <a:defRPr/>
            </a:pPr>
            <a:r>
              <a:rPr lang="el-GR" sz="2000" b="1" dirty="0">
                <a:solidFill>
                  <a:srgbClr val="095CAB"/>
                </a:solidFill>
                <a:latin typeface="Century Gothic" panose="020B0502020202020204"/>
              </a:rPr>
              <a:t>Α. </a:t>
            </a:r>
            <a:r>
              <a:rPr lang="el-GR" sz="2100" dirty="0">
                <a:solidFill>
                  <a:srgbClr val="095CAB"/>
                </a:solidFill>
                <a:latin typeface="Century Gothic" panose="020B0502020202020204"/>
              </a:rPr>
              <a:t>Συνεισφορά στο περιεχόμενο του </a:t>
            </a:r>
            <a:r>
              <a:rPr lang="el-GR" sz="2100" dirty="0" err="1">
                <a:solidFill>
                  <a:srgbClr val="095CAB"/>
                </a:solidFill>
                <a:latin typeface="Century Gothic" panose="020B0502020202020204"/>
              </a:rPr>
              <a:t>ιστότοπου</a:t>
            </a:r>
            <a:r>
              <a:rPr lang="el-GR" sz="2100" dirty="0">
                <a:solidFill>
                  <a:srgbClr val="095CAB"/>
                </a:solidFill>
                <a:latin typeface="Century Gothic" panose="020B0502020202020204"/>
              </a:rPr>
              <a:t> της Επιτροπής</a:t>
            </a:r>
            <a:endParaRPr lang="en-US" sz="2100" dirty="0">
              <a:solidFill>
                <a:srgbClr val="095CAB"/>
              </a:solidFill>
              <a:latin typeface="Century Gothic" panose="020B0502020202020204"/>
            </a:endParaRPr>
          </a:p>
          <a:p>
            <a:pPr marL="311150" indent="-311150">
              <a:lnSpc>
                <a:spcPct val="120000"/>
              </a:lnSpc>
              <a:buSzPct val="120000"/>
              <a:tabLst>
                <a:tab pos="6462713" algn="l"/>
              </a:tabLst>
              <a:defRPr/>
            </a:pPr>
            <a:endParaRPr lang="el-GR" sz="2000" dirty="0">
              <a:solidFill>
                <a:srgbClr val="095CAB"/>
              </a:solidFill>
              <a:latin typeface="Century Gothic" panose="020B0502020202020204"/>
            </a:endParaRPr>
          </a:p>
          <a:p>
            <a:pPr marL="311150" indent="-300038">
              <a:lnSpc>
                <a:spcPct val="120000"/>
              </a:lnSpc>
              <a:buSzPct val="120000"/>
              <a:tabLst>
                <a:tab pos="6462713" algn="l"/>
              </a:tabLst>
              <a:defRPr/>
            </a:pPr>
            <a:r>
              <a:rPr lang="el-GR" sz="2000" b="1" dirty="0">
                <a:solidFill>
                  <a:srgbClr val="095CAB"/>
                </a:solidFill>
                <a:latin typeface="Century Gothic" panose="020B0502020202020204"/>
              </a:rPr>
              <a:t>Β. </a:t>
            </a:r>
            <a:r>
              <a:rPr lang="el-GR" sz="2100" dirty="0">
                <a:solidFill>
                  <a:srgbClr val="095CAB"/>
                </a:solidFill>
                <a:latin typeface="Century Gothic" panose="020B0502020202020204"/>
              </a:rPr>
              <a:t>Καταχώρηση στο Ημερολόγιο  ήδη προγραμματισμένων δράσεων και εκδηλώσεων από φορείς</a:t>
            </a:r>
            <a:r>
              <a:rPr lang="en-GR" sz="2100" dirty="0">
                <a:solidFill>
                  <a:srgbClr val="095CAB"/>
                </a:solidFill>
                <a:latin typeface="Century Gothic" panose="020B0502020202020204"/>
              </a:rPr>
              <a:t> </a:t>
            </a:r>
            <a:r>
              <a:rPr lang="el-GR" sz="2000" dirty="0"/>
              <a:t>	</a:t>
            </a:r>
            <a:endParaRPr lang="el-GR" sz="2000" dirty="0">
              <a:solidFill>
                <a:srgbClr val="095CAB"/>
              </a:solidFill>
              <a:latin typeface="Century Gothic" panose="020B0502020202020204"/>
            </a:endParaRPr>
          </a:p>
          <a:p>
            <a:pPr marL="457200" indent="-457200">
              <a:lnSpc>
                <a:spcPct val="120000"/>
              </a:lnSpc>
              <a:buSzPct val="120000"/>
              <a:buFont typeface="Wingdings" panose="05000000000000000000" pitchFamily="2" charset="2"/>
              <a:buChar char="§"/>
              <a:tabLst>
                <a:tab pos="6462713" algn="l"/>
              </a:tabLst>
              <a:defRPr/>
            </a:pPr>
            <a:endParaRPr lang="el-GR" sz="2000" dirty="0">
              <a:solidFill>
                <a:srgbClr val="095CAB"/>
              </a:solidFill>
              <a:latin typeface="Century Gothic" panose="020B0502020202020204"/>
            </a:endParaRPr>
          </a:p>
          <a:p>
            <a:pPr marL="311150" indent="-300038">
              <a:lnSpc>
                <a:spcPct val="120000"/>
              </a:lnSpc>
              <a:buSzPct val="120000"/>
              <a:tabLst>
                <a:tab pos="6462713" algn="l"/>
              </a:tabLst>
              <a:defRPr/>
            </a:pPr>
            <a:r>
              <a:rPr lang="el-GR" sz="2000" b="1" dirty="0">
                <a:solidFill>
                  <a:srgbClr val="095CAB"/>
                </a:solidFill>
                <a:latin typeface="Century Gothic" panose="020B0502020202020204"/>
              </a:rPr>
              <a:t>Γ</a:t>
            </a:r>
            <a:r>
              <a:rPr lang="el-GR" sz="2100" dirty="0">
                <a:solidFill>
                  <a:srgbClr val="095CAB"/>
                </a:solidFill>
                <a:latin typeface="Century Gothic" panose="020B0502020202020204"/>
              </a:rPr>
              <a:t>. Κατάθεση προτάσεων προς την Επιτροπή για κάποια δράση ή εκδήλωση</a:t>
            </a:r>
          </a:p>
          <a:p>
            <a:pPr>
              <a:lnSpc>
                <a:spcPct val="120000"/>
              </a:lnSpc>
              <a:buSzPct val="120000"/>
              <a:tabLst>
                <a:tab pos="6462713" algn="l"/>
              </a:tabLst>
              <a:defRPr/>
            </a:pPr>
            <a:endParaRPr lang="el-GR" sz="2000" dirty="0">
              <a:solidFill>
                <a:srgbClr val="095CAB"/>
              </a:solidFill>
              <a:latin typeface="Century Gothic" panose="020B0502020202020204"/>
            </a:endParaRPr>
          </a:p>
          <a:p>
            <a:pPr marL="457200" indent="-457200">
              <a:spcAft>
                <a:spcPts val="600"/>
              </a:spcAft>
              <a:buSzPct val="120000"/>
              <a:buFont typeface="Wingdings" panose="05000000000000000000" pitchFamily="2" charset="2"/>
              <a:buChar char="§"/>
              <a:defRPr/>
            </a:pPr>
            <a:endParaRPr lang="el-GR" sz="2000" dirty="0">
              <a:solidFill>
                <a:srgbClr val="095CAB"/>
              </a:solidFill>
              <a:latin typeface="Century Gothic" panose="020B0502020202020204"/>
            </a:endParaRPr>
          </a:p>
          <a:p>
            <a:pPr marL="457200" indent="-457200">
              <a:spcAft>
                <a:spcPts val="600"/>
              </a:spcAft>
              <a:buSzPct val="120000"/>
              <a:buFont typeface="Wingdings" panose="05000000000000000000" pitchFamily="2" charset="2"/>
              <a:buChar char="§"/>
              <a:defRPr/>
            </a:pPr>
            <a:endParaRPr lang="el-GR" sz="2000" dirty="0">
              <a:solidFill>
                <a:srgbClr val="095CAB"/>
              </a:solidFill>
              <a:latin typeface="Century Gothic" panose="020B0502020202020204"/>
            </a:endParaRPr>
          </a:p>
          <a:p>
            <a:pPr marL="457200" indent="-457200">
              <a:spcAft>
                <a:spcPts val="600"/>
              </a:spcAft>
              <a:buSzPct val="120000"/>
              <a:buFont typeface="Wingdings" panose="05000000000000000000" pitchFamily="2" charset="2"/>
              <a:buChar char="§"/>
              <a:defRPr/>
            </a:pPr>
            <a:endParaRPr lang="el-GR" sz="2000" dirty="0">
              <a:solidFill>
                <a:srgbClr val="095CAB"/>
              </a:solidFill>
              <a:latin typeface="Century Gothic" panose="020B0502020202020204"/>
            </a:endParaRPr>
          </a:p>
          <a:p>
            <a:pPr marL="457200" indent="-457200">
              <a:spcAft>
                <a:spcPts val="600"/>
              </a:spcAft>
              <a:buSzPct val="120000"/>
              <a:buFont typeface="Wingdings" panose="05000000000000000000" pitchFamily="2" charset="2"/>
              <a:buChar char="§"/>
              <a:defRPr/>
            </a:pPr>
            <a:endParaRPr lang="el-GR" sz="2000" dirty="0">
              <a:solidFill>
                <a:srgbClr val="095CAB"/>
              </a:solidFill>
              <a:latin typeface="Century Gothic" panose="020B0502020202020204"/>
            </a:endParaRPr>
          </a:p>
          <a:p>
            <a:pPr marL="457200" indent="-457200">
              <a:spcAft>
                <a:spcPts val="600"/>
              </a:spcAft>
              <a:buSzPct val="120000"/>
              <a:buFont typeface="Wingdings" panose="05000000000000000000" pitchFamily="2" charset="2"/>
              <a:buChar char="§"/>
              <a:defRPr/>
            </a:pPr>
            <a:endParaRPr lang="el-GR" sz="2000" dirty="0">
              <a:solidFill>
                <a:srgbClr val="095CAB"/>
              </a:solidFill>
              <a:latin typeface="Century Gothic" panose="020B0502020202020204"/>
            </a:endParaRPr>
          </a:p>
          <a:p>
            <a:pPr marL="457200" indent="-457200">
              <a:spcAft>
                <a:spcPts val="600"/>
              </a:spcAft>
              <a:buSzPct val="120000"/>
              <a:buFont typeface="Wingdings" panose="05000000000000000000" pitchFamily="2" charset="2"/>
              <a:buChar char="§"/>
              <a:defRPr/>
            </a:pPr>
            <a:endParaRPr lang="el-GR" sz="2000" dirty="0">
              <a:solidFill>
                <a:srgbClr val="095CAB"/>
              </a:solidFill>
              <a:latin typeface="Century Gothic" panose="020B0502020202020204"/>
            </a:endParaRPr>
          </a:p>
          <a:p>
            <a:pPr marL="457200" indent="-457200">
              <a:spcAft>
                <a:spcPts val="600"/>
              </a:spcAft>
              <a:buSzPct val="120000"/>
              <a:buFont typeface="Wingdings" panose="05000000000000000000" pitchFamily="2" charset="2"/>
              <a:buChar char="§"/>
              <a:defRPr/>
            </a:pPr>
            <a:endParaRPr lang="el-GR" sz="2000" dirty="0">
              <a:solidFill>
                <a:srgbClr val="095CAB"/>
              </a:solidFill>
              <a:latin typeface="Century Gothic" panose="020B0502020202020204"/>
            </a:endParaRPr>
          </a:p>
          <a:p>
            <a:pPr marL="457200" indent="-457200">
              <a:spcAft>
                <a:spcPts val="600"/>
              </a:spcAft>
              <a:buSzPct val="120000"/>
              <a:buFont typeface="Wingdings" panose="05000000000000000000" pitchFamily="2" charset="2"/>
              <a:buChar char="§"/>
              <a:defRPr/>
            </a:pPr>
            <a:endParaRPr lang="el-GR" sz="2000" dirty="0">
              <a:solidFill>
                <a:srgbClr val="095CAB"/>
              </a:solidFill>
              <a:highlight>
                <a:srgbClr val="FFFF00"/>
              </a:highlight>
            </a:endParaRPr>
          </a:p>
          <a:p>
            <a:pPr marL="1093787" marR="0" lvl="0" indent="-45720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lang="el-GR" sz="2000" dirty="0">
              <a:solidFill>
                <a:srgbClr val="095CAB"/>
              </a:solidFill>
              <a:latin typeface="Century Gothic" panose="020B0502020202020204"/>
            </a:endParaRPr>
          </a:p>
          <a:p>
            <a:pPr marL="914400" lvl="1" indent="-457200">
              <a:spcBef>
                <a:spcPct val="0"/>
              </a:spcBef>
              <a:spcAft>
                <a:spcPts val="600"/>
              </a:spcAft>
              <a:buSzPct val="120000"/>
              <a:buFont typeface="Wingdings" panose="05000000000000000000" pitchFamily="2" charset="2"/>
              <a:buChar char="§"/>
              <a:defRPr/>
            </a:pPr>
            <a:endParaRPr lang="el-GR" sz="2000" dirty="0">
              <a:solidFill>
                <a:srgbClr val="095CAB"/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103247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FE6350B5-690F-2940-8BFD-C2126EA28B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904" y="59635"/>
            <a:ext cx="2107096" cy="2107096"/>
          </a:xfr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EBA289F9-FCA2-40B2-A445-7B6E07746CDD}"/>
              </a:ext>
            </a:extLst>
          </p:cNvPr>
          <p:cNvSpPr txBox="1">
            <a:spLocks/>
          </p:cNvSpPr>
          <p:nvPr/>
        </p:nvSpPr>
        <p:spPr>
          <a:xfrm>
            <a:off x="4087117" y="613260"/>
            <a:ext cx="7243491" cy="979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F6FC6"/>
              </a:buClr>
              <a:buSzPct val="80000"/>
              <a:buFont typeface="Wingdings 3" charset="2"/>
              <a:buNone/>
              <a:tabLst/>
              <a:defRPr/>
            </a:pP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B807CB2-5C61-4DEF-A17A-FCDEC35BE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751" y="250165"/>
            <a:ext cx="10371551" cy="979618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l-GR" sz="2600" b="1" dirty="0">
                <a:solidFill>
                  <a:srgbClr val="095CAB"/>
                </a:solidFill>
                <a:latin typeface="Century Gothic" panose="020B0502020202020204"/>
              </a:rPr>
              <a:t>Συνεισφορά περιεχομένου στον </a:t>
            </a:r>
            <a:r>
              <a:rPr lang="el-GR" sz="2600" b="1" dirty="0" err="1">
                <a:solidFill>
                  <a:srgbClr val="095CAB"/>
                </a:solidFill>
                <a:latin typeface="Century Gothic" panose="020B0502020202020204"/>
              </a:rPr>
              <a:t>ιστότοπο</a:t>
            </a:r>
            <a:br>
              <a:rPr lang="el-GR" sz="2600" b="1" dirty="0">
                <a:solidFill>
                  <a:srgbClr val="095CAB"/>
                </a:solidFill>
                <a:latin typeface="Century Gothic" panose="020B0502020202020204"/>
              </a:rPr>
            </a:br>
            <a:r>
              <a:rPr lang="en-GB" sz="2600" b="1" dirty="0">
                <a:solidFill>
                  <a:srgbClr val="095CAB"/>
                </a:solidFill>
              </a:rPr>
              <a:t>https://www.greece2021.gr</a:t>
            </a:r>
            <a:endParaRPr lang="el-GR" sz="2600" b="1" dirty="0">
              <a:solidFill>
                <a:srgbClr val="095CAB"/>
              </a:solidFill>
              <a:latin typeface="Century Gothic" panose="020B0502020202020204"/>
            </a:endParaRPr>
          </a:p>
        </p:txBody>
      </p:sp>
      <p:pic>
        <p:nvPicPr>
          <p:cNvPr id="10" name="Picture 9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1744745A-CCDD-2041-99AF-1D7290DD22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521" y="1229783"/>
            <a:ext cx="9307382" cy="543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3795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FE6350B5-690F-2940-8BFD-C2126EA28B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904" y="59635"/>
            <a:ext cx="2107096" cy="2107096"/>
          </a:xfr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EBA289F9-FCA2-40B2-A445-7B6E07746CDD}"/>
              </a:ext>
            </a:extLst>
          </p:cNvPr>
          <p:cNvSpPr txBox="1">
            <a:spLocks/>
          </p:cNvSpPr>
          <p:nvPr/>
        </p:nvSpPr>
        <p:spPr>
          <a:xfrm>
            <a:off x="4087117" y="613260"/>
            <a:ext cx="7243491" cy="979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F6FC6"/>
              </a:buClr>
              <a:buSzPct val="80000"/>
              <a:buFont typeface="Wingdings 3" charset="2"/>
              <a:buNone/>
              <a:tabLst/>
              <a:defRPr/>
            </a:pP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B807CB2-5C61-4DEF-A17A-FCDEC35BE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751" y="250165"/>
            <a:ext cx="10371551" cy="979618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l-GR" sz="2600" b="1" dirty="0">
                <a:solidFill>
                  <a:srgbClr val="095CAB"/>
                </a:solidFill>
                <a:latin typeface="Century Gothic" panose="020B0502020202020204"/>
              </a:rPr>
              <a:t>Συνεισφορά περιεχομένου στον </a:t>
            </a:r>
            <a:r>
              <a:rPr lang="el-GR" sz="2600" b="1" dirty="0" err="1">
                <a:solidFill>
                  <a:srgbClr val="095CAB"/>
                </a:solidFill>
                <a:latin typeface="Century Gothic" panose="020B0502020202020204"/>
              </a:rPr>
              <a:t>ιστότοπο</a:t>
            </a:r>
            <a:br>
              <a:rPr lang="el-GR" sz="2600" b="1" dirty="0">
                <a:solidFill>
                  <a:srgbClr val="095CAB"/>
                </a:solidFill>
                <a:latin typeface="Century Gothic" panose="020B0502020202020204"/>
              </a:rPr>
            </a:br>
            <a:r>
              <a:rPr lang="en-GB" sz="2600" b="1" dirty="0">
                <a:solidFill>
                  <a:srgbClr val="095CAB"/>
                </a:solidFill>
              </a:rPr>
              <a:t>https://www.greece2021.gr</a:t>
            </a:r>
            <a:endParaRPr lang="el-GR" sz="2600" b="1" dirty="0">
              <a:solidFill>
                <a:srgbClr val="095CAB"/>
              </a:solidFill>
              <a:latin typeface="Century Gothic" panose="020B0502020202020204"/>
            </a:endParaRPr>
          </a:p>
        </p:txBody>
      </p:sp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769BE95B-23A8-6E4B-98C3-A604C0E481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392" y="1229783"/>
            <a:ext cx="9470333" cy="549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271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FE6350B5-690F-2940-8BFD-C2126EA28B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904" y="59635"/>
            <a:ext cx="2107096" cy="2107096"/>
          </a:xfr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EBA289F9-FCA2-40B2-A445-7B6E07746CDD}"/>
              </a:ext>
            </a:extLst>
          </p:cNvPr>
          <p:cNvSpPr txBox="1">
            <a:spLocks/>
          </p:cNvSpPr>
          <p:nvPr/>
        </p:nvSpPr>
        <p:spPr>
          <a:xfrm>
            <a:off x="4087117" y="613260"/>
            <a:ext cx="7243491" cy="979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F6FC6"/>
              </a:buClr>
              <a:buSzPct val="80000"/>
              <a:buFont typeface="Wingdings 3" charset="2"/>
              <a:buNone/>
              <a:tabLst/>
              <a:defRPr/>
            </a:pP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B807CB2-5C61-4DEF-A17A-FCDEC35BE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751" y="250165"/>
            <a:ext cx="10371551" cy="979618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l-GR" sz="2600" b="1" dirty="0">
                <a:solidFill>
                  <a:srgbClr val="095CAB"/>
                </a:solidFill>
                <a:latin typeface="Century Gothic" panose="020B0502020202020204"/>
              </a:rPr>
              <a:t>Συνεισφορά περιεχομένου στον </a:t>
            </a:r>
            <a:r>
              <a:rPr lang="el-GR" sz="2600" b="1" dirty="0" err="1">
                <a:solidFill>
                  <a:srgbClr val="095CAB"/>
                </a:solidFill>
                <a:latin typeface="Century Gothic" panose="020B0502020202020204"/>
              </a:rPr>
              <a:t>ιστότοπο</a:t>
            </a:r>
            <a:br>
              <a:rPr lang="el-GR" sz="2600" b="1" dirty="0">
                <a:solidFill>
                  <a:srgbClr val="095CAB"/>
                </a:solidFill>
                <a:latin typeface="Century Gothic" panose="020B0502020202020204"/>
              </a:rPr>
            </a:br>
            <a:r>
              <a:rPr lang="en-GB" sz="2600" b="1" dirty="0">
                <a:solidFill>
                  <a:srgbClr val="095CAB"/>
                </a:solidFill>
              </a:rPr>
              <a:t>https://www.greece2021.gr</a:t>
            </a:r>
            <a:endParaRPr lang="el-GR" sz="2600" b="1" dirty="0">
              <a:solidFill>
                <a:srgbClr val="095CAB"/>
              </a:solidFill>
              <a:latin typeface="Century Gothic" panose="020B050202020202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52BA12-4B36-764A-A875-1D2B877E3A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2193" y="1257927"/>
            <a:ext cx="6181319" cy="546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8767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FE6350B5-690F-2940-8BFD-C2126EA28B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904" y="59635"/>
            <a:ext cx="2107096" cy="2107096"/>
          </a:xfr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EBA289F9-FCA2-40B2-A445-7B6E07746CDD}"/>
              </a:ext>
            </a:extLst>
          </p:cNvPr>
          <p:cNvSpPr txBox="1">
            <a:spLocks/>
          </p:cNvSpPr>
          <p:nvPr/>
        </p:nvSpPr>
        <p:spPr>
          <a:xfrm>
            <a:off x="4087117" y="613260"/>
            <a:ext cx="7243491" cy="979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F6FC6"/>
              </a:buClr>
              <a:buSzPct val="80000"/>
              <a:buFont typeface="Wingdings 3" charset="2"/>
              <a:buNone/>
              <a:tabLst/>
              <a:defRPr/>
            </a:pP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B807CB2-5C61-4DEF-A17A-FCDEC35BE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751" y="250165"/>
            <a:ext cx="10371551" cy="979618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l-GR" sz="2600" b="1" dirty="0">
                <a:solidFill>
                  <a:srgbClr val="095CAB"/>
                </a:solidFill>
                <a:latin typeface="Century Gothic" panose="020B0502020202020204"/>
              </a:rPr>
              <a:t>Καταχώρηση Δράσης ή Εκδήλωσης στο ημερολόγιο</a:t>
            </a:r>
            <a:br>
              <a:rPr lang="el-GR" sz="2600" b="1" dirty="0">
                <a:solidFill>
                  <a:srgbClr val="095CAB"/>
                </a:solidFill>
                <a:latin typeface="Century Gothic" panose="020B0502020202020204"/>
              </a:rPr>
            </a:br>
            <a:r>
              <a:rPr lang="en-GB" sz="2600" b="1" dirty="0">
                <a:solidFill>
                  <a:srgbClr val="095CAB"/>
                </a:solidFill>
              </a:rPr>
              <a:t>https://www.greece2021.gr</a:t>
            </a:r>
            <a:endParaRPr lang="el-GR" sz="2600" b="1" dirty="0">
              <a:solidFill>
                <a:srgbClr val="095CAB"/>
              </a:solidFill>
              <a:latin typeface="Century Gothic" panose="020B0502020202020204"/>
            </a:endParaRPr>
          </a:p>
        </p:txBody>
      </p:sp>
      <p:pic>
        <p:nvPicPr>
          <p:cNvPr id="6" name="Picture 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F74F418A-73E7-4E49-A534-BBA687CD80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8971" y="1843802"/>
            <a:ext cx="6399700" cy="4500739"/>
          </a:xfrm>
          <a:prstGeom prst="rect">
            <a:avLst/>
          </a:prstGeom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946EB722-10EB-5C47-92A8-00FA149A7B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751" y="2166731"/>
            <a:ext cx="5155591" cy="389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662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FE6350B5-690F-2940-8BFD-C2126EA28B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904" y="59635"/>
            <a:ext cx="2107096" cy="2107096"/>
          </a:xfr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EBA289F9-FCA2-40B2-A445-7B6E07746CDD}"/>
              </a:ext>
            </a:extLst>
          </p:cNvPr>
          <p:cNvSpPr txBox="1">
            <a:spLocks/>
          </p:cNvSpPr>
          <p:nvPr/>
        </p:nvSpPr>
        <p:spPr>
          <a:xfrm>
            <a:off x="4087117" y="613260"/>
            <a:ext cx="7243491" cy="979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F6FC6"/>
              </a:buClr>
              <a:buSzPct val="80000"/>
              <a:buFont typeface="Wingdings 3" charset="2"/>
              <a:buNone/>
              <a:tabLst/>
              <a:defRPr/>
            </a:pP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B807CB2-5C61-4DEF-A17A-FCDEC35BE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751" y="250165"/>
            <a:ext cx="10371551" cy="979618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l-GR" sz="2600" b="1" dirty="0">
                <a:solidFill>
                  <a:srgbClr val="095CAB"/>
                </a:solidFill>
                <a:latin typeface="Century Gothic" panose="020B0502020202020204"/>
              </a:rPr>
              <a:t>Καταχώρηση Δράσης ή Εκδήλωσης στο ημερολόγιο</a:t>
            </a:r>
            <a:br>
              <a:rPr lang="el-GR" sz="2600" b="1" dirty="0">
                <a:solidFill>
                  <a:srgbClr val="095CAB"/>
                </a:solidFill>
                <a:latin typeface="Century Gothic" panose="020B0502020202020204"/>
              </a:rPr>
            </a:br>
            <a:r>
              <a:rPr lang="en-GB" sz="2600" b="1" dirty="0">
                <a:solidFill>
                  <a:srgbClr val="095CAB"/>
                </a:solidFill>
              </a:rPr>
              <a:t>https://www.greece2021.gr</a:t>
            </a:r>
            <a:endParaRPr lang="el-GR" sz="2600" b="1" dirty="0">
              <a:solidFill>
                <a:srgbClr val="095CAB"/>
              </a:solidFill>
              <a:latin typeface="Century Gothic" panose="020B0502020202020204"/>
            </a:endParaRPr>
          </a:p>
        </p:txBody>
      </p:sp>
      <p:pic>
        <p:nvPicPr>
          <p:cNvPr id="4" name="Picture 3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B3BB02AC-E443-4F4F-8893-275BB9EADA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6997" y="1955974"/>
            <a:ext cx="5163729" cy="46537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D0A925-784F-6046-82EF-0EB4AA6AEF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4789" y="1415908"/>
            <a:ext cx="3235785" cy="519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0847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FE6350B5-690F-2940-8BFD-C2126EA28B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904" y="59635"/>
            <a:ext cx="2107096" cy="2107096"/>
          </a:xfr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EBA289F9-FCA2-40B2-A445-7B6E07746CDD}"/>
              </a:ext>
            </a:extLst>
          </p:cNvPr>
          <p:cNvSpPr txBox="1">
            <a:spLocks/>
          </p:cNvSpPr>
          <p:nvPr/>
        </p:nvSpPr>
        <p:spPr>
          <a:xfrm>
            <a:off x="4087117" y="613260"/>
            <a:ext cx="7243491" cy="979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F6FC6"/>
              </a:buClr>
              <a:buSzPct val="80000"/>
              <a:buFont typeface="Wingdings 3" charset="2"/>
              <a:buNone/>
              <a:tabLst/>
              <a:defRPr/>
            </a:pP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B807CB2-5C61-4DEF-A17A-FCDEC35BE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751" y="250165"/>
            <a:ext cx="10371551" cy="979618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l-GR" sz="2600" b="1" dirty="0">
                <a:solidFill>
                  <a:srgbClr val="095CAB"/>
                </a:solidFill>
                <a:latin typeface="Century Gothic" panose="020B0502020202020204"/>
              </a:rPr>
              <a:t>Κατάθεση πρότασης προς την Επιτροπή</a:t>
            </a:r>
            <a:br>
              <a:rPr lang="el-GR" sz="2600" b="1" dirty="0">
                <a:solidFill>
                  <a:srgbClr val="095CAB"/>
                </a:solidFill>
                <a:latin typeface="Century Gothic" panose="020B0502020202020204"/>
              </a:rPr>
            </a:br>
            <a:r>
              <a:rPr lang="en-GB" sz="2600" b="1" dirty="0">
                <a:solidFill>
                  <a:srgbClr val="095CAB"/>
                </a:solidFill>
              </a:rPr>
              <a:t>https://www.greece2021.gr</a:t>
            </a:r>
            <a:r>
              <a:rPr lang="el-GR" sz="2600" b="1" dirty="0">
                <a:solidFill>
                  <a:srgbClr val="095CAB"/>
                </a:solidFill>
              </a:rPr>
              <a:t> ή </a:t>
            </a:r>
            <a:r>
              <a:rPr lang="en-GB" sz="2600" b="1" dirty="0">
                <a:solidFill>
                  <a:srgbClr val="095CAB"/>
                </a:solidFill>
              </a:rPr>
              <a:t>https://apply.greece2021.gr</a:t>
            </a:r>
            <a:endParaRPr lang="el-GR" sz="2600" b="1" dirty="0">
              <a:solidFill>
                <a:srgbClr val="095CAB"/>
              </a:solidFill>
              <a:latin typeface="Century Gothic" panose="020B0502020202020204"/>
            </a:endParaRPr>
          </a:p>
        </p:txBody>
      </p:sp>
      <p:pic>
        <p:nvPicPr>
          <p:cNvPr id="3" name="Picture 2" descr="A picture containing table, sitting, photo, water&#10;&#10;Description automatically generated">
            <a:extLst>
              <a:ext uri="{FF2B5EF4-FFF2-40B4-BE49-F238E27FC236}">
                <a16:creationId xmlns:a16="http://schemas.microsoft.com/office/drawing/2014/main" id="{B9343B4C-3584-9E48-A197-83E60B3A00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696" y="2509855"/>
            <a:ext cx="4646355" cy="2606842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D7F2CD02-202A-A64F-8D04-F4490E3B48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0003" y="1229783"/>
            <a:ext cx="6341301" cy="516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3660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FE6350B5-690F-2940-8BFD-C2126EA28B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904" y="59635"/>
            <a:ext cx="2107096" cy="2107096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ABF4B8B-535E-4EAD-9B00-896523E68676}"/>
              </a:ext>
            </a:extLst>
          </p:cNvPr>
          <p:cNvSpPr txBox="1">
            <a:spLocks/>
          </p:cNvSpPr>
          <p:nvPr/>
        </p:nvSpPr>
        <p:spPr>
          <a:xfrm>
            <a:off x="520881" y="1511703"/>
            <a:ext cx="10480783" cy="449382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20000"/>
              </a:lnSpc>
              <a:buSzPct val="120000"/>
              <a:tabLst>
                <a:tab pos="6462713" algn="l"/>
              </a:tabLst>
              <a:defRPr/>
            </a:pPr>
            <a:r>
              <a:rPr lang="el-GR" sz="2600" dirty="0">
                <a:solidFill>
                  <a:srgbClr val="095CAB"/>
                </a:solidFill>
                <a:latin typeface="Century Gothic" panose="020B0502020202020204"/>
              </a:rPr>
              <a:t>Σκοπός της Επιτροπής είναι </a:t>
            </a:r>
          </a:p>
          <a:p>
            <a:pPr>
              <a:lnSpc>
                <a:spcPct val="120000"/>
              </a:lnSpc>
              <a:buSzPct val="120000"/>
              <a:tabLst>
                <a:tab pos="6462713" algn="l"/>
              </a:tabLst>
              <a:defRPr/>
            </a:pPr>
            <a:endParaRPr lang="el-GR" sz="2000" dirty="0">
              <a:solidFill>
                <a:srgbClr val="095CAB"/>
              </a:solidFill>
              <a:latin typeface="Century Gothic" panose="020B0502020202020204"/>
            </a:endParaRPr>
          </a:p>
          <a:p>
            <a:pPr>
              <a:lnSpc>
                <a:spcPct val="120000"/>
              </a:lnSpc>
              <a:buSzPct val="120000"/>
              <a:tabLst>
                <a:tab pos="6462713" algn="l"/>
              </a:tabLst>
              <a:defRPr/>
            </a:pPr>
            <a:endParaRPr lang="el-GR" sz="2000" dirty="0">
              <a:solidFill>
                <a:srgbClr val="095CAB"/>
              </a:solidFill>
              <a:latin typeface="Century Gothic" panose="020B0502020202020204"/>
            </a:endParaRPr>
          </a:p>
          <a:p>
            <a:pPr>
              <a:lnSpc>
                <a:spcPct val="120000"/>
              </a:lnSpc>
              <a:buSzPct val="120000"/>
              <a:tabLst>
                <a:tab pos="6462713" algn="l"/>
              </a:tabLst>
              <a:defRPr/>
            </a:pPr>
            <a:r>
              <a:rPr lang="el-GR" sz="2000" b="1" dirty="0">
                <a:solidFill>
                  <a:srgbClr val="095CAB"/>
                </a:solidFill>
                <a:latin typeface="Century Gothic" panose="020B0502020202020204"/>
              </a:rPr>
              <a:t>Α. </a:t>
            </a:r>
            <a:r>
              <a:rPr lang="el-GR" sz="2000" dirty="0">
                <a:solidFill>
                  <a:srgbClr val="095CAB"/>
                </a:solidFill>
                <a:latin typeface="Century Gothic" panose="020B0502020202020204"/>
              </a:rPr>
              <a:t>Η</a:t>
            </a:r>
            <a:r>
              <a:rPr lang="el-GR" sz="2000" b="1" dirty="0">
                <a:solidFill>
                  <a:srgbClr val="095CAB"/>
                </a:solidFill>
                <a:latin typeface="Century Gothic" panose="020B0502020202020204"/>
              </a:rPr>
              <a:t> </a:t>
            </a:r>
            <a:r>
              <a:rPr lang="el-GR" sz="2000" dirty="0">
                <a:solidFill>
                  <a:srgbClr val="095CAB"/>
                </a:solidFill>
                <a:latin typeface="Century Gothic" panose="020B0502020202020204"/>
              </a:rPr>
              <a:t>Ανάδειξη αξιών του ελληνικού Έθνους, του πολιτισμού και της ιστορίας</a:t>
            </a:r>
          </a:p>
          <a:p>
            <a:pPr marL="457200" indent="-457200">
              <a:lnSpc>
                <a:spcPct val="120000"/>
              </a:lnSpc>
              <a:buSzPct val="120000"/>
              <a:buFont typeface="Wingdings" panose="05000000000000000000" pitchFamily="2" charset="2"/>
              <a:buChar char="§"/>
              <a:tabLst>
                <a:tab pos="6462713" algn="l"/>
              </a:tabLst>
              <a:defRPr/>
            </a:pPr>
            <a:endParaRPr lang="el-GR" sz="2000" dirty="0">
              <a:solidFill>
                <a:srgbClr val="095CAB"/>
              </a:solidFill>
              <a:latin typeface="Century Gothic" panose="020B0502020202020204"/>
            </a:endParaRPr>
          </a:p>
          <a:p>
            <a:pPr>
              <a:lnSpc>
                <a:spcPct val="120000"/>
              </a:lnSpc>
              <a:buSzPct val="120000"/>
              <a:tabLst>
                <a:tab pos="6462713" algn="l"/>
              </a:tabLst>
              <a:defRPr/>
            </a:pPr>
            <a:r>
              <a:rPr lang="el-GR" sz="2000" b="1" dirty="0">
                <a:solidFill>
                  <a:srgbClr val="095CAB"/>
                </a:solidFill>
                <a:latin typeface="Century Gothic" panose="020B0502020202020204"/>
              </a:rPr>
              <a:t>Β. </a:t>
            </a:r>
            <a:r>
              <a:rPr lang="el-GR" sz="2000" dirty="0">
                <a:solidFill>
                  <a:srgbClr val="095CAB"/>
                </a:solidFill>
                <a:latin typeface="Century Gothic" panose="020B0502020202020204"/>
              </a:rPr>
              <a:t>Η</a:t>
            </a:r>
            <a:r>
              <a:rPr lang="el-GR" sz="2000" b="1" dirty="0">
                <a:solidFill>
                  <a:srgbClr val="095CAB"/>
                </a:solidFill>
                <a:latin typeface="Century Gothic" panose="020B0502020202020204"/>
              </a:rPr>
              <a:t> </a:t>
            </a:r>
            <a:r>
              <a:rPr lang="el-GR" sz="2000" dirty="0">
                <a:solidFill>
                  <a:srgbClr val="095CAB"/>
                </a:solidFill>
                <a:latin typeface="Century Gothic" panose="020B0502020202020204"/>
              </a:rPr>
              <a:t>Ανάδειξη συγκριτικών πλεονεκτημάτων και ιδιαιτεροτήτων της Ελλάδος</a:t>
            </a:r>
          </a:p>
          <a:p>
            <a:pPr marL="457200" indent="-457200">
              <a:lnSpc>
                <a:spcPct val="120000"/>
              </a:lnSpc>
              <a:buSzPct val="120000"/>
              <a:buFont typeface="Wingdings" panose="05000000000000000000" pitchFamily="2" charset="2"/>
              <a:buChar char="§"/>
              <a:tabLst>
                <a:tab pos="6462713" algn="l"/>
              </a:tabLst>
              <a:defRPr/>
            </a:pPr>
            <a:endParaRPr lang="el-GR" sz="2000" dirty="0">
              <a:solidFill>
                <a:srgbClr val="095CAB"/>
              </a:solidFill>
              <a:latin typeface="Century Gothic" panose="020B0502020202020204"/>
            </a:endParaRPr>
          </a:p>
          <a:p>
            <a:pPr>
              <a:lnSpc>
                <a:spcPct val="120000"/>
              </a:lnSpc>
              <a:buSzPct val="120000"/>
              <a:tabLst>
                <a:tab pos="6462713" algn="l"/>
              </a:tabLst>
              <a:defRPr/>
            </a:pPr>
            <a:r>
              <a:rPr lang="el-GR" sz="2000" b="1" dirty="0">
                <a:solidFill>
                  <a:srgbClr val="095CAB"/>
                </a:solidFill>
                <a:latin typeface="Century Gothic" panose="020B0502020202020204"/>
              </a:rPr>
              <a:t>Γ. </a:t>
            </a:r>
            <a:r>
              <a:rPr lang="el-GR" sz="2000" dirty="0">
                <a:solidFill>
                  <a:srgbClr val="095CAB"/>
                </a:solidFill>
                <a:latin typeface="Century Gothic" panose="020B0502020202020204"/>
              </a:rPr>
              <a:t>Η</a:t>
            </a:r>
            <a:r>
              <a:rPr lang="el-GR" sz="2000" b="1" dirty="0">
                <a:solidFill>
                  <a:srgbClr val="095CAB"/>
                </a:solidFill>
                <a:latin typeface="Century Gothic" panose="020B0502020202020204"/>
              </a:rPr>
              <a:t> </a:t>
            </a:r>
            <a:r>
              <a:rPr lang="el-GR" sz="2000" dirty="0">
                <a:solidFill>
                  <a:srgbClr val="095CAB"/>
                </a:solidFill>
                <a:latin typeface="Century Gothic" panose="020B0502020202020204"/>
              </a:rPr>
              <a:t>Δημιουργία ενιαίας εικόνας</a:t>
            </a:r>
          </a:p>
          <a:p>
            <a:pPr marL="457200" indent="-457200">
              <a:lnSpc>
                <a:spcPct val="120000"/>
              </a:lnSpc>
              <a:buSzPct val="120000"/>
              <a:buFont typeface="Wingdings" panose="05000000000000000000" pitchFamily="2" charset="2"/>
              <a:buChar char="§"/>
              <a:tabLst>
                <a:tab pos="6462713" algn="l"/>
              </a:tabLst>
              <a:defRPr/>
            </a:pPr>
            <a:endParaRPr lang="el-GR" sz="2000" dirty="0">
              <a:solidFill>
                <a:srgbClr val="095CAB"/>
              </a:solidFill>
              <a:latin typeface="Century Gothic" panose="020B0502020202020204"/>
            </a:endParaRPr>
          </a:p>
          <a:p>
            <a:pPr>
              <a:lnSpc>
                <a:spcPct val="120000"/>
              </a:lnSpc>
              <a:buSzPct val="120000"/>
              <a:tabLst>
                <a:tab pos="6462713" algn="l"/>
              </a:tabLst>
              <a:defRPr/>
            </a:pPr>
            <a:r>
              <a:rPr lang="el-GR" sz="2000" b="1" dirty="0">
                <a:solidFill>
                  <a:srgbClr val="095CAB"/>
                </a:solidFill>
                <a:latin typeface="Century Gothic" panose="020B0502020202020204"/>
              </a:rPr>
              <a:t>Δ. </a:t>
            </a:r>
            <a:r>
              <a:rPr lang="el-GR" sz="2000" dirty="0">
                <a:solidFill>
                  <a:srgbClr val="095CAB"/>
                </a:solidFill>
                <a:latin typeface="Century Gothic" panose="020B0502020202020204"/>
              </a:rPr>
              <a:t>Η</a:t>
            </a:r>
            <a:r>
              <a:rPr lang="el-GR" sz="2000" b="1" dirty="0">
                <a:solidFill>
                  <a:srgbClr val="095CAB"/>
                </a:solidFill>
                <a:latin typeface="Century Gothic" panose="020B0502020202020204"/>
              </a:rPr>
              <a:t> </a:t>
            </a:r>
            <a:r>
              <a:rPr lang="el-GR" sz="2000" dirty="0">
                <a:solidFill>
                  <a:srgbClr val="095CAB"/>
                </a:solidFill>
                <a:latin typeface="Century Gothic" panose="020B0502020202020204"/>
              </a:rPr>
              <a:t>Δημιουργία του πλάνου δράσεων για τον εορτασμό</a:t>
            </a:r>
          </a:p>
          <a:p>
            <a:pPr marL="457200" indent="-457200">
              <a:lnSpc>
                <a:spcPct val="120000"/>
              </a:lnSpc>
              <a:buSzPct val="120000"/>
              <a:buFont typeface="Wingdings" panose="05000000000000000000" pitchFamily="2" charset="2"/>
              <a:buChar char="§"/>
              <a:tabLst>
                <a:tab pos="6462713" algn="l"/>
              </a:tabLst>
              <a:defRPr/>
            </a:pPr>
            <a:endParaRPr lang="el-GR" sz="2000" dirty="0">
              <a:solidFill>
                <a:srgbClr val="095CAB"/>
              </a:solidFill>
              <a:latin typeface="Century Gothic" panose="020B0502020202020204"/>
            </a:endParaRPr>
          </a:p>
          <a:p>
            <a:pPr>
              <a:lnSpc>
                <a:spcPct val="120000"/>
              </a:lnSpc>
              <a:buSzPct val="120000"/>
              <a:tabLst>
                <a:tab pos="6462713" algn="l"/>
              </a:tabLst>
              <a:defRPr/>
            </a:pPr>
            <a:r>
              <a:rPr lang="el-GR" sz="2000" b="1" dirty="0">
                <a:solidFill>
                  <a:srgbClr val="095CAB"/>
                </a:solidFill>
                <a:latin typeface="Century Gothic" panose="020B0502020202020204"/>
              </a:rPr>
              <a:t>Ε. </a:t>
            </a:r>
            <a:r>
              <a:rPr lang="el-GR" sz="2000" dirty="0">
                <a:solidFill>
                  <a:srgbClr val="095CAB"/>
                </a:solidFill>
                <a:latin typeface="Century Gothic" panose="020B0502020202020204"/>
              </a:rPr>
              <a:t>Ο</a:t>
            </a:r>
            <a:r>
              <a:rPr lang="el-GR" sz="2000" b="1" dirty="0">
                <a:solidFill>
                  <a:srgbClr val="095CAB"/>
                </a:solidFill>
                <a:latin typeface="Century Gothic" panose="020B0502020202020204"/>
              </a:rPr>
              <a:t> </a:t>
            </a:r>
            <a:r>
              <a:rPr lang="el-GR" sz="2000" dirty="0">
                <a:solidFill>
                  <a:srgbClr val="095CAB"/>
                </a:solidFill>
                <a:latin typeface="Century Gothic" panose="020B0502020202020204"/>
              </a:rPr>
              <a:t>Συντονισμός των δράσεων</a:t>
            </a:r>
          </a:p>
          <a:p>
            <a:pPr marL="457200" indent="-457200">
              <a:spcAft>
                <a:spcPts val="600"/>
              </a:spcAft>
              <a:buSzPct val="120000"/>
              <a:buFont typeface="Wingdings" panose="05000000000000000000" pitchFamily="2" charset="2"/>
              <a:buChar char="§"/>
              <a:defRPr/>
            </a:pPr>
            <a:endParaRPr lang="el-GR" sz="2000" dirty="0">
              <a:solidFill>
                <a:srgbClr val="095CAB"/>
              </a:solidFill>
              <a:latin typeface="Century Gothic" panose="020B0502020202020204"/>
            </a:endParaRPr>
          </a:p>
          <a:p>
            <a:pPr marL="457200" indent="-457200">
              <a:spcAft>
                <a:spcPts val="600"/>
              </a:spcAft>
              <a:buSzPct val="120000"/>
              <a:buFont typeface="Wingdings" panose="05000000000000000000" pitchFamily="2" charset="2"/>
              <a:buChar char="§"/>
              <a:defRPr/>
            </a:pPr>
            <a:endParaRPr lang="el-GR" sz="2000" dirty="0">
              <a:solidFill>
                <a:srgbClr val="095CAB"/>
              </a:solidFill>
              <a:latin typeface="Century Gothic" panose="020B0502020202020204"/>
            </a:endParaRPr>
          </a:p>
          <a:p>
            <a:pPr marL="457200" indent="-457200">
              <a:spcAft>
                <a:spcPts val="600"/>
              </a:spcAft>
              <a:buSzPct val="120000"/>
              <a:buFont typeface="Wingdings" panose="05000000000000000000" pitchFamily="2" charset="2"/>
              <a:buChar char="§"/>
              <a:defRPr/>
            </a:pPr>
            <a:endParaRPr lang="el-GR" sz="2000" dirty="0">
              <a:solidFill>
                <a:srgbClr val="095CAB"/>
              </a:solidFill>
              <a:latin typeface="Century Gothic" panose="020B0502020202020204"/>
            </a:endParaRPr>
          </a:p>
          <a:p>
            <a:pPr marL="457200" indent="-457200">
              <a:spcAft>
                <a:spcPts val="600"/>
              </a:spcAft>
              <a:buSzPct val="120000"/>
              <a:buFont typeface="Wingdings" panose="05000000000000000000" pitchFamily="2" charset="2"/>
              <a:buChar char="§"/>
              <a:defRPr/>
            </a:pPr>
            <a:endParaRPr lang="el-GR" sz="2000" dirty="0">
              <a:solidFill>
                <a:srgbClr val="095CAB"/>
              </a:solidFill>
              <a:latin typeface="Century Gothic" panose="020B0502020202020204"/>
            </a:endParaRPr>
          </a:p>
          <a:p>
            <a:pPr marL="457200" indent="-457200">
              <a:spcAft>
                <a:spcPts val="600"/>
              </a:spcAft>
              <a:buSzPct val="120000"/>
              <a:buFont typeface="Wingdings" panose="05000000000000000000" pitchFamily="2" charset="2"/>
              <a:buChar char="§"/>
              <a:defRPr/>
            </a:pPr>
            <a:endParaRPr lang="el-GR" sz="2000" dirty="0">
              <a:solidFill>
                <a:srgbClr val="095CAB"/>
              </a:solidFill>
              <a:latin typeface="Century Gothic" panose="020B0502020202020204"/>
            </a:endParaRPr>
          </a:p>
          <a:p>
            <a:pPr marL="457200" indent="-457200">
              <a:spcAft>
                <a:spcPts val="600"/>
              </a:spcAft>
              <a:buSzPct val="120000"/>
              <a:buFont typeface="Wingdings" panose="05000000000000000000" pitchFamily="2" charset="2"/>
              <a:buChar char="§"/>
              <a:defRPr/>
            </a:pPr>
            <a:endParaRPr lang="el-GR" sz="2000" dirty="0">
              <a:solidFill>
                <a:srgbClr val="095CAB"/>
              </a:solidFill>
              <a:latin typeface="Century Gothic" panose="020B0502020202020204"/>
            </a:endParaRPr>
          </a:p>
          <a:p>
            <a:pPr marL="457200" indent="-457200">
              <a:spcAft>
                <a:spcPts val="600"/>
              </a:spcAft>
              <a:buSzPct val="120000"/>
              <a:buFont typeface="Wingdings" panose="05000000000000000000" pitchFamily="2" charset="2"/>
              <a:buChar char="§"/>
              <a:defRPr/>
            </a:pPr>
            <a:endParaRPr lang="el-GR" sz="2000" dirty="0">
              <a:solidFill>
                <a:srgbClr val="095CAB"/>
              </a:solidFill>
              <a:latin typeface="Century Gothic" panose="020B0502020202020204"/>
            </a:endParaRPr>
          </a:p>
          <a:p>
            <a:pPr marL="457200" indent="-457200">
              <a:spcAft>
                <a:spcPts val="600"/>
              </a:spcAft>
              <a:buSzPct val="120000"/>
              <a:buFont typeface="Wingdings" panose="05000000000000000000" pitchFamily="2" charset="2"/>
              <a:buChar char="§"/>
              <a:defRPr/>
            </a:pPr>
            <a:endParaRPr lang="el-GR" sz="2000" dirty="0">
              <a:solidFill>
                <a:srgbClr val="095CAB"/>
              </a:solidFill>
              <a:highlight>
                <a:srgbClr val="FFFF00"/>
              </a:highlight>
            </a:endParaRPr>
          </a:p>
          <a:p>
            <a:pPr marL="1093787" marR="0" lvl="0" indent="-45720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lang="el-GR" sz="2000" dirty="0">
              <a:solidFill>
                <a:srgbClr val="095CAB"/>
              </a:solidFill>
              <a:latin typeface="Century Gothic" panose="020B0502020202020204"/>
            </a:endParaRPr>
          </a:p>
          <a:p>
            <a:pPr marL="914400" lvl="1" indent="-457200">
              <a:spcBef>
                <a:spcPct val="0"/>
              </a:spcBef>
              <a:spcAft>
                <a:spcPts val="600"/>
              </a:spcAft>
              <a:buSzPct val="120000"/>
              <a:buFont typeface="Wingdings" panose="05000000000000000000" pitchFamily="2" charset="2"/>
              <a:buChar char="§"/>
              <a:defRPr/>
            </a:pPr>
            <a:endParaRPr lang="el-GR" sz="2000" dirty="0">
              <a:solidFill>
                <a:srgbClr val="095CAB"/>
              </a:solidFill>
              <a:latin typeface="Century Gothic" panose="020B0502020202020204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BA289F9-FCA2-40B2-A445-7B6E07746CDD}"/>
              </a:ext>
            </a:extLst>
          </p:cNvPr>
          <p:cNvSpPr txBox="1">
            <a:spLocks/>
          </p:cNvSpPr>
          <p:nvPr/>
        </p:nvSpPr>
        <p:spPr>
          <a:xfrm>
            <a:off x="4087117" y="613260"/>
            <a:ext cx="7243491" cy="979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F6FC6"/>
              </a:buClr>
              <a:buSzPct val="80000"/>
              <a:buFont typeface="Wingdings 3" charset="2"/>
              <a:buNone/>
              <a:tabLst/>
              <a:defRPr/>
            </a:pP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B807CB2-5C61-4DEF-A17A-FCDEC35BE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881" y="613260"/>
            <a:ext cx="6565129" cy="66552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l-GR" sz="2600" b="1" dirty="0">
                <a:solidFill>
                  <a:srgbClr val="095CAB"/>
                </a:solidFill>
                <a:latin typeface="Century Gothic" panose="020B0502020202020204"/>
              </a:rPr>
              <a:t>Νόμος 4622/2019 άρθρο 114</a:t>
            </a:r>
          </a:p>
        </p:txBody>
      </p:sp>
    </p:spTree>
    <p:extLst>
      <p:ext uri="{BB962C8B-B14F-4D97-AF65-F5344CB8AC3E}">
        <p14:creationId xmlns:p14="http://schemas.microsoft.com/office/powerpoint/2010/main" val="1305653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FE6350B5-690F-2940-8BFD-C2126EA28B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904" y="59635"/>
            <a:ext cx="2107096" cy="2107096"/>
          </a:xfr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EBA289F9-FCA2-40B2-A445-7B6E07746CDD}"/>
              </a:ext>
            </a:extLst>
          </p:cNvPr>
          <p:cNvSpPr txBox="1">
            <a:spLocks/>
          </p:cNvSpPr>
          <p:nvPr/>
        </p:nvSpPr>
        <p:spPr>
          <a:xfrm>
            <a:off x="4087117" y="613260"/>
            <a:ext cx="7243491" cy="979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F6FC6"/>
              </a:buClr>
              <a:buSzPct val="80000"/>
              <a:buFont typeface="Wingdings 3" charset="2"/>
              <a:buNone/>
              <a:tabLst/>
              <a:defRPr/>
            </a:pP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B807CB2-5C61-4DEF-A17A-FCDEC35BE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636" y="484554"/>
            <a:ext cx="10088880" cy="618515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l-GR" sz="2600" b="1" dirty="0">
                <a:solidFill>
                  <a:srgbClr val="095CAB"/>
                </a:solidFill>
                <a:latin typeface="Century Gothic" panose="020B0502020202020204"/>
              </a:rPr>
              <a:t>Οι προτάσεις που έχουν κατατεθεί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E96D31-BFF5-D246-9744-0E89EC545D3E}"/>
              </a:ext>
            </a:extLst>
          </p:cNvPr>
          <p:cNvSpPr txBox="1"/>
          <p:nvPr/>
        </p:nvSpPr>
        <p:spPr>
          <a:xfrm>
            <a:off x="861392" y="1094615"/>
            <a:ext cx="9521868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l-GR" sz="2000" dirty="0">
                <a:solidFill>
                  <a:srgbClr val="095CAB"/>
                </a:solidFill>
                <a:latin typeface="Century Gothic" panose="020B0502020202020204"/>
                <a:ea typeface="+mj-ea"/>
                <a:cs typeface="+mj-cs"/>
              </a:rPr>
              <a:t>Έχουν υποβληθεί  περισσότερες από 600 προτάσεις και η διαδικασία συνεχίζεται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l-GR" sz="2000" dirty="0">
                <a:solidFill>
                  <a:srgbClr val="095CAB"/>
                </a:solidFill>
                <a:latin typeface="Century Gothic" panose="020B0502020202020204"/>
                <a:ea typeface="+mj-ea"/>
                <a:cs typeface="+mj-cs"/>
              </a:rPr>
              <a:t>Έχουν Αξιολογηθεί από τα μέλη της Ολομέλειας περισσότερες από 200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l-GR" sz="2000" dirty="0">
                <a:solidFill>
                  <a:srgbClr val="095CAB"/>
                </a:solidFill>
                <a:latin typeface="Century Gothic" panose="020B0502020202020204"/>
                <a:ea typeface="+mj-ea"/>
                <a:cs typeface="+mj-cs"/>
              </a:rPr>
              <a:t>Διερευνώνται ως προς τη δυνατότητα υλοποίησής τους περίπου 150</a:t>
            </a:r>
          </a:p>
          <a:p>
            <a:endParaRPr lang="en-GR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B74787C-499E-694F-B853-E3E59B9C2B18}"/>
              </a:ext>
            </a:extLst>
          </p:cNvPr>
          <p:cNvSpPr txBox="1">
            <a:spLocks/>
          </p:cNvSpPr>
          <p:nvPr/>
        </p:nvSpPr>
        <p:spPr>
          <a:xfrm>
            <a:off x="294380" y="3866032"/>
            <a:ext cx="10088880" cy="6185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l-GR" sz="2600" b="1" dirty="0">
                <a:solidFill>
                  <a:srgbClr val="095CAB"/>
                </a:solidFill>
                <a:latin typeface="Century Gothic" panose="020B0502020202020204"/>
              </a:rPr>
              <a:t>Προτάσεις έχουν υποβάλει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B5B256-B65C-A349-9F1A-5B310DE377A3}"/>
              </a:ext>
            </a:extLst>
          </p:cNvPr>
          <p:cNvSpPr txBox="1"/>
          <p:nvPr/>
        </p:nvSpPr>
        <p:spPr>
          <a:xfrm>
            <a:off x="921118" y="5050007"/>
            <a:ext cx="95218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>
                <a:solidFill>
                  <a:srgbClr val="095CAB"/>
                </a:solidFill>
                <a:latin typeface="Century Gothic" panose="020B0502020202020204"/>
                <a:ea typeface="+mj-ea"/>
                <a:cs typeface="+mj-cs"/>
              </a:rPr>
              <a:t>	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8884372-3DA6-5145-8E8A-2C7E1DF912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7330970"/>
              </p:ext>
            </p:extLst>
          </p:nvPr>
        </p:nvGraphicFramePr>
        <p:xfrm>
          <a:off x="1749014" y="4506573"/>
          <a:ext cx="8128000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733642963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416028644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342900" indent="-342900" algn="l" defTabSz="457200" rtl="0" eaLnBrk="1" latinLnBrk="0" hangingPunct="1">
                        <a:buFont typeface="Wingdings" panose="05000000000000000000" pitchFamily="2" charset="2"/>
                        <a:buChar char="§"/>
                      </a:pPr>
                      <a:r>
                        <a:rPr lang="el-GR" sz="2000" b="0" kern="1200" dirty="0">
                          <a:solidFill>
                            <a:srgbClr val="095CAB"/>
                          </a:solidFill>
                          <a:latin typeface="+mn-lt"/>
                          <a:ea typeface="+mj-ea"/>
                          <a:cs typeface="+mj-cs"/>
                        </a:rPr>
                        <a:t>Δήμοι	</a:t>
                      </a:r>
                      <a:endParaRPr lang="en-GR" sz="2000" b="0" kern="1200" dirty="0">
                        <a:solidFill>
                          <a:srgbClr val="095CAB"/>
                        </a:solidFill>
                        <a:latin typeface="+mn-lt"/>
                        <a:ea typeface="+mj-ea"/>
                        <a:cs typeface="+mj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Wingdings" panose="05000000000000000000" pitchFamily="2" charset="2"/>
                        <a:buChar char="§"/>
                      </a:pPr>
                      <a:r>
                        <a:rPr lang="el-GR" sz="2000" b="0" kern="1200" dirty="0">
                          <a:solidFill>
                            <a:srgbClr val="095CAB"/>
                          </a:solidFill>
                          <a:latin typeface="+mn-lt"/>
                          <a:ea typeface="+mj-ea"/>
                          <a:cs typeface="+mj-cs"/>
                        </a:rPr>
                        <a:t>Πολιτιστικοί Σύλλογοι</a:t>
                      </a:r>
                      <a:endParaRPr lang="en-GR" sz="2000" b="0" kern="1200" dirty="0">
                        <a:solidFill>
                          <a:srgbClr val="095CAB"/>
                        </a:solidFill>
                        <a:latin typeface="+mn-lt"/>
                        <a:ea typeface="+mj-ea"/>
                        <a:cs typeface="+mj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13527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 algn="l" defTabSz="457200" rtl="0" eaLnBrk="1" latinLnBrk="0" hangingPunct="1">
                        <a:buFont typeface="Wingdings" panose="05000000000000000000" pitchFamily="2" charset="2"/>
                        <a:buChar char="§"/>
                      </a:pPr>
                      <a:r>
                        <a:rPr lang="el-GR" sz="2000" b="0" kern="1200" dirty="0">
                          <a:solidFill>
                            <a:srgbClr val="095CAB"/>
                          </a:solidFill>
                          <a:latin typeface="+mn-lt"/>
                          <a:ea typeface="+mj-ea"/>
                          <a:cs typeface="+mj-cs"/>
                        </a:rPr>
                        <a:t>Μουσεία</a:t>
                      </a:r>
                      <a:endParaRPr lang="en-GR" sz="2000" b="0" kern="1200" dirty="0">
                        <a:solidFill>
                          <a:srgbClr val="095CAB"/>
                        </a:solidFill>
                        <a:latin typeface="+mn-lt"/>
                        <a:ea typeface="+mj-ea"/>
                        <a:cs typeface="+mj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Wingdings" panose="05000000000000000000" pitchFamily="2" charset="2"/>
                        <a:buChar char="§"/>
                      </a:pPr>
                      <a:r>
                        <a:rPr lang="el-GR" sz="2000" b="0" kern="1200" dirty="0">
                          <a:solidFill>
                            <a:srgbClr val="095CAB"/>
                          </a:solidFill>
                          <a:latin typeface="+mn-lt"/>
                          <a:ea typeface="+mj-ea"/>
                          <a:cs typeface="+mj-cs"/>
                        </a:rPr>
                        <a:t>Μουσικά Συγκροτήματα</a:t>
                      </a:r>
                      <a:endParaRPr lang="en-GR" sz="2000" b="0" kern="1200" dirty="0">
                        <a:solidFill>
                          <a:srgbClr val="095CAB"/>
                        </a:solidFill>
                        <a:latin typeface="+mn-lt"/>
                        <a:ea typeface="+mj-ea"/>
                        <a:cs typeface="+mj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72291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 algn="l" defTabSz="457200" rtl="0" eaLnBrk="1" latinLnBrk="0" hangingPunct="1">
                        <a:buFont typeface="Wingdings" panose="05000000000000000000" pitchFamily="2" charset="2"/>
                        <a:buChar char="§"/>
                      </a:pPr>
                      <a:r>
                        <a:rPr lang="el-GR" sz="2000" b="0" kern="1200" dirty="0">
                          <a:solidFill>
                            <a:srgbClr val="095CAB"/>
                          </a:solidFill>
                          <a:latin typeface="+mn-lt"/>
                          <a:ea typeface="+mj-ea"/>
                          <a:cs typeface="+mj-cs"/>
                        </a:rPr>
                        <a:t>Θεατρικές Ομάδες</a:t>
                      </a:r>
                      <a:endParaRPr lang="en-GR" sz="2000" b="0" kern="1200" dirty="0">
                        <a:solidFill>
                          <a:srgbClr val="095CAB"/>
                        </a:solidFill>
                        <a:latin typeface="+mn-lt"/>
                        <a:ea typeface="+mj-ea"/>
                        <a:cs typeface="+mj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Wingdings" panose="05000000000000000000" pitchFamily="2" charset="2"/>
                        <a:buChar char="§"/>
                      </a:pPr>
                      <a:r>
                        <a:rPr lang="el-GR" sz="2000" b="0" kern="1200" dirty="0">
                          <a:solidFill>
                            <a:srgbClr val="095CAB"/>
                          </a:solidFill>
                          <a:latin typeface="+mn-lt"/>
                          <a:ea typeface="+mj-ea"/>
                          <a:cs typeface="+mj-cs"/>
                        </a:rPr>
                        <a:t>Εκδοτικοί Οίκοι</a:t>
                      </a:r>
                      <a:endParaRPr lang="en-GR" sz="2000" b="0" kern="1200" dirty="0">
                        <a:solidFill>
                          <a:srgbClr val="095CAB"/>
                        </a:solidFill>
                        <a:latin typeface="+mn-lt"/>
                        <a:ea typeface="+mj-ea"/>
                        <a:cs typeface="+mj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77050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 algn="l" defTabSz="457200" rtl="0" eaLnBrk="1" latinLnBrk="0" hangingPunct="1">
                        <a:buFont typeface="Wingdings" panose="05000000000000000000" pitchFamily="2" charset="2"/>
                        <a:buChar char="§"/>
                      </a:pPr>
                      <a:r>
                        <a:rPr lang="el-GR" sz="2000" b="0" kern="1200" dirty="0">
                          <a:solidFill>
                            <a:srgbClr val="095CAB"/>
                          </a:solidFill>
                          <a:latin typeface="+mn-lt"/>
                          <a:ea typeface="+mj-ea"/>
                          <a:cs typeface="+mj-cs"/>
                        </a:rPr>
                        <a:t>Ακαδημαϊκά Ιδρύματα</a:t>
                      </a:r>
                      <a:endParaRPr lang="en-GR" sz="2000" b="0" kern="1200" dirty="0">
                        <a:solidFill>
                          <a:srgbClr val="095CAB"/>
                        </a:solidFill>
                        <a:latin typeface="+mn-lt"/>
                        <a:ea typeface="+mj-ea"/>
                        <a:cs typeface="+mj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Wingdings" panose="05000000000000000000" pitchFamily="2" charset="2"/>
                        <a:buChar char="§"/>
                      </a:pPr>
                      <a:r>
                        <a:rPr lang="el-GR" sz="2000" b="0" kern="1200" dirty="0">
                          <a:solidFill>
                            <a:srgbClr val="095CAB"/>
                          </a:solidFill>
                          <a:latin typeface="+mn-lt"/>
                          <a:ea typeface="+mj-ea"/>
                          <a:cs typeface="+mj-cs"/>
                        </a:rPr>
                        <a:t> Εταιρίες</a:t>
                      </a:r>
                      <a:endParaRPr lang="en-GR" sz="2000" b="0" kern="1200" dirty="0">
                        <a:solidFill>
                          <a:srgbClr val="095CAB"/>
                        </a:solidFill>
                        <a:latin typeface="+mn-lt"/>
                        <a:ea typeface="+mj-ea"/>
                        <a:cs typeface="+mj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84105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 algn="l" defTabSz="457200" rtl="0" eaLnBrk="1" latinLnBrk="0" hangingPunct="1">
                        <a:buFont typeface="Wingdings" panose="05000000000000000000" pitchFamily="2" charset="2"/>
                        <a:buChar char="§"/>
                      </a:pPr>
                      <a:r>
                        <a:rPr lang="el-GR" sz="2000" b="0" kern="1200" dirty="0">
                          <a:solidFill>
                            <a:srgbClr val="095CAB"/>
                          </a:solidFill>
                          <a:latin typeface="+mn-lt"/>
                          <a:ea typeface="+mj-ea"/>
                          <a:cs typeface="+mj-cs"/>
                        </a:rPr>
                        <a:t>Φυσικά Πρόσωπα</a:t>
                      </a:r>
                      <a:endParaRPr lang="en-GR" sz="2000" b="0" kern="1200" dirty="0">
                        <a:solidFill>
                          <a:srgbClr val="095CAB"/>
                        </a:solidFill>
                        <a:latin typeface="+mn-lt"/>
                        <a:ea typeface="+mj-ea"/>
                        <a:cs typeface="+mj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Wingdings" panose="05000000000000000000" pitchFamily="2" charset="2"/>
                        <a:buChar char="§"/>
                      </a:pPr>
                      <a:endParaRPr lang="en-GR" sz="2000" b="0" kern="1200" dirty="0">
                        <a:solidFill>
                          <a:srgbClr val="095CAB"/>
                        </a:solidFill>
                        <a:latin typeface="+mn-lt"/>
                        <a:ea typeface="+mj-ea"/>
                        <a:cs typeface="+mj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5756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9659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FE6350B5-690F-2940-8BFD-C2126EA28B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904" y="59635"/>
            <a:ext cx="2107096" cy="2107096"/>
          </a:xfr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EBA289F9-FCA2-40B2-A445-7B6E07746CDD}"/>
              </a:ext>
            </a:extLst>
          </p:cNvPr>
          <p:cNvSpPr txBox="1">
            <a:spLocks/>
          </p:cNvSpPr>
          <p:nvPr/>
        </p:nvSpPr>
        <p:spPr>
          <a:xfrm>
            <a:off x="4087117" y="613260"/>
            <a:ext cx="7243491" cy="979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F6FC6"/>
              </a:buClr>
              <a:buSzPct val="80000"/>
              <a:buFont typeface="Wingdings 3" charset="2"/>
              <a:buNone/>
              <a:tabLst/>
              <a:defRPr/>
            </a:pP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B807CB2-5C61-4DEF-A17A-FCDEC35BE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636" y="484554"/>
            <a:ext cx="10088880" cy="618515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l-GR" sz="2600" b="1" dirty="0">
                <a:solidFill>
                  <a:srgbClr val="095CAB"/>
                </a:solidFill>
                <a:latin typeface="Century Gothic" panose="020B0502020202020204"/>
              </a:rPr>
              <a:t>Η θεματική των προτάσεων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E96D31-BFF5-D246-9744-0E89EC545D3E}"/>
              </a:ext>
            </a:extLst>
          </p:cNvPr>
          <p:cNvSpPr txBox="1"/>
          <p:nvPr/>
        </p:nvSpPr>
        <p:spPr>
          <a:xfrm>
            <a:off x="861392" y="1231775"/>
            <a:ext cx="9521868" cy="4919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srgbClr val="095CAB"/>
                </a:solidFill>
                <a:latin typeface="Century Gothic" panose="020B0502020202020204"/>
                <a:ea typeface="+mj-ea"/>
                <a:cs typeface="+mj-cs"/>
              </a:rPr>
              <a:t>Δράσεις με εορταστικό χαρακτήρα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srgbClr val="095CAB"/>
                </a:solidFill>
                <a:ea typeface="+mj-ea"/>
                <a:cs typeface="+mj-cs"/>
              </a:rPr>
              <a:t>Δράσεις προβολής της Ελλάδας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srgbClr val="095CAB"/>
                </a:solidFill>
              </a:rPr>
              <a:t>Δράσεις με αναφορά στην ομογένεια</a:t>
            </a:r>
            <a:r>
              <a:rPr lang="en-GR" sz="2000" dirty="0">
                <a:solidFill>
                  <a:srgbClr val="095CAB"/>
                </a:solidFill>
              </a:rPr>
              <a:t> 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srgbClr val="095CAB"/>
                </a:solidFill>
                <a:ea typeface="+mj-ea"/>
                <a:cs typeface="+mj-cs"/>
              </a:rPr>
              <a:t>Δράσεις με πολιτιστικό περιεχόμενο είτε σε τοπικό είτε σε εθνικό επίπεδο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srgbClr val="095CAB"/>
                </a:solidFill>
                <a:ea typeface="+mj-ea"/>
                <a:cs typeface="+mj-cs"/>
              </a:rPr>
              <a:t>Δράσεις με επιστημονικό ερευνητικό περιεχόμενο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srgbClr val="095CAB"/>
                </a:solidFill>
                <a:ea typeface="+mj-ea"/>
                <a:cs typeface="+mj-cs"/>
              </a:rPr>
              <a:t>Δράσεις με αντικείμενο την εκπαίδευση, την προώθηση της επιχειρηματικότητας, την καλλιέργεια στάσεων, την ανάδειξη πολιτιστικών και ιστορικών στοιχείων κάποιας πόλης </a:t>
            </a:r>
            <a:endParaRPr lang="en-GR" sz="2000" dirty="0">
              <a:solidFill>
                <a:srgbClr val="095CAB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078672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FE6350B5-690F-2940-8BFD-C2126EA28B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904" y="59635"/>
            <a:ext cx="2107096" cy="2107096"/>
          </a:xfr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EBA289F9-FCA2-40B2-A445-7B6E07746CDD}"/>
              </a:ext>
            </a:extLst>
          </p:cNvPr>
          <p:cNvSpPr txBox="1">
            <a:spLocks/>
          </p:cNvSpPr>
          <p:nvPr/>
        </p:nvSpPr>
        <p:spPr>
          <a:xfrm>
            <a:off x="4087117" y="613260"/>
            <a:ext cx="7243491" cy="979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F6FC6"/>
              </a:buClr>
              <a:buSzPct val="80000"/>
              <a:buFont typeface="Wingdings 3" charset="2"/>
              <a:buNone/>
              <a:tabLst/>
              <a:defRPr/>
            </a:pP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B807CB2-5C61-4DEF-A17A-FCDEC35BE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636" y="484554"/>
            <a:ext cx="10088880" cy="618515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l-GR" sz="2600" b="1" dirty="0">
                <a:solidFill>
                  <a:srgbClr val="095CAB"/>
                </a:solidFill>
                <a:latin typeface="Century Gothic" panose="020B0502020202020204"/>
              </a:rPr>
              <a:t>Μερικά Παραδείγματα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E96D31-BFF5-D246-9744-0E89EC545D3E}"/>
              </a:ext>
            </a:extLst>
          </p:cNvPr>
          <p:cNvSpPr txBox="1"/>
          <p:nvPr/>
        </p:nvSpPr>
        <p:spPr>
          <a:xfrm>
            <a:off x="861391" y="1231775"/>
            <a:ext cx="9723101" cy="3688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l-GR" sz="2000" dirty="0">
                <a:solidFill>
                  <a:srgbClr val="095CAB"/>
                </a:solidFill>
                <a:latin typeface="Century Gothic" panose="020B0502020202020204"/>
                <a:ea typeface="+mj-ea"/>
                <a:cs typeface="+mj-cs"/>
              </a:rPr>
              <a:t>Δημιουργία ψηφιακού Ιστορικού Πάρκου σε όλη την πόλη του Ναυπλίου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l-GR" sz="2000">
                <a:solidFill>
                  <a:srgbClr val="095CAB"/>
                </a:solidFill>
                <a:ea typeface="+mj-ea"/>
                <a:cs typeface="+mj-cs"/>
              </a:rPr>
              <a:t>Καλλιτεχνικό </a:t>
            </a:r>
            <a:r>
              <a:rPr lang="el-GR" sz="2000" dirty="0">
                <a:solidFill>
                  <a:srgbClr val="095CAB"/>
                </a:solidFill>
                <a:ea typeface="+mj-ea"/>
                <a:cs typeface="+mj-cs"/>
              </a:rPr>
              <a:t>φεστιβάλ αφιερωμένο στον εορτασμό της επετείου στο Καστελόριζο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l-GR" sz="2000" dirty="0">
                <a:solidFill>
                  <a:srgbClr val="095CAB"/>
                </a:solidFill>
              </a:rPr>
              <a:t>Δρομολόγηση ανάπτυξης μεγάλης βάσης ψηφιακών δεδομένων στο Ηράκλειο της Κρήτης προς χρήση πολιτών, επιχειρήσεων και του Δήμου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l-GR" sz="2000" dirty="0">
                <a:solidFill>
                  <a:srgbClr val="095CAB"/>
                </a:solidFill>
              </a:rPr>
              <a:t>Δημιουργία ενεργειακής κατασκήνωσης στην Κοζάνη</a:t>
            </a:r>
          </a:p>
        </p:txBody>
      </p:sp>
    </p:spTree>
    <p:extLst>
      <p:ext uri="{BB962C8B-B14F-4D97-AF65-F5344CB8AC3E}">
        <p14:creationId xmlns:p14="http://schemas.microsoft.com/office/powerpoint/2010/main" val="5906980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FE6350B5-690F-2940-8BFD-C2126EA28B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904" y="39757"/>
            <a:ext cx="2107096" cy="2107096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ABF4B8B-535E-4EAD-9B00-896523E68676}"/>
              </a:ext>
            </a:extLst>
          </p:cNvPr>
          <p:cNvSpPr txBox="1">
            <a:spLocks/>
          </p:cNvSpPr>
          <p:nvPr/>
        </p:nvSpPr>
        <p:spPr>
          <a:xfrm>
            <a:off x="1895568" y="2365515"/>
            <a:ext cx="8189336" cy="37172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l-GR" sz="4400" b="1" dirty="0">
                <a:solidFill>
                  <a:srgbClr val="095CAB"/>
                </a:solidFill>
              </a:rPr>
              <a:t>Επιτροπή «Ελλάδα 2021»</a:t>
            </a:r>
          </a:p>
          <a:p>
            <a:pPr algn="ctr"/>
            <a:endParaRPr lang="en-GB" sz="4400" dirty="0">
              <a:solidFill>
                <a:srgbClr val="095CAB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el-GR" sz="4400" dirty="0">
                <a:solidFill>
                  <a:srgbClr val="095CAB"/>
                </a:solidFill>
              </a:rPr>
              <a:t>Ευχαριστούμε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FD47A2D-C6A6-4B4F-96A0-82BBC165ADC7}"/>
              </a:ext>
            </a:extLst>
          </p:cNvPr>
          <p:cNvSpPr txBox="1">
            <a:spLocks/>
          </p:cNvSpPr>
          <p:nvPr/>
        </p:nvSpPr>
        <p:spPr>
          <a:xfrm>
            <a:off x="3648809" y="3876610"/>
            <a:ext cx="4693626" cy="979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endParaRPr lang="el-GR" sz="1800" dirty="0"/>
          </a:p>
        </p:txBody>
      </p:sp>
    </p:spTree>
    <p:extLst>
      <p:ext uri="{BB962C8B-B14F-4D97-AF65-F5344CB8AC3E}">
        <p14:creationId xmlns:p14="http://schemas.microsoft.com/office/powerpoint/2010/main" val="997380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FE6350B5-690F-2940-8BFD-C2126EA28B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904" y="59635"/>
            <a:ext cx="2107096" cy="2107096"/>
          </a:xfr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EBA289F9-FCA2-40B2-A445-7B6E07746CDD}"/>
              </a:ext>
            </a:extLst>
          </p:cNvPr>
          <p:cNvSpPr txBox="1">
            <a:spLocks/>
          </p:cNvSpPr>
          <p:nvPr/>
        </p:nvSpPr>
        <p:spPr>
          <a:xfrm>
            <a:off x="4087117" y="613260"/>
            <a:ext cx="7243491" cy="979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F6FC6"/>
              </a:buClr>
              <a:buSzPct val="80000"/>
              <a:buFont typeface="Wingdings 3" charset="2"/>
              <a:buNone/>
              <a:tabLst/>
              <a:defRPr/>
            </a:pP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B807CB2-5C61-4DEF-A17A-FCDEC35BE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11" y="534051"/>
            <a:ext cx="10371551" cy="979618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l-GR" sz="2600" b="1" dirty="0">
                <a:solidFill>
                  <a:srgbClr val="095CAB"/>
                </a:solidFill>
                <a:latin typeface="Century Gothic" panose="020B0502020202020204"/>
              </a:rPr>
              <a:t>Αίθουσα Γερουσίας 7/11/2019. </a:t>
            </a:r>
            <a:br>
              <a:rPr lang="el-GR" sz="2600" b="1" dirty="0">
                <a:solidFill>
                  <a:srgbClr val="095CAB"/>
                </a:solidFill>
                <a:latin typeface="Century Gothic" panose="020B0502020202020204"/>
              </a:rPr>
            </a:br>
            <a:r>
              <a:rPr lang="el-GR" sz="2600" b="1" dirty="0">
                <a:solidFill>
                  <a:srgbClr val="095CAB"/>
                </a:solidFill>
                <a:latin typeface="Century Gothic" panose="020B0502020202020204"/>
              </a:rPr>
              <a:t>Ομιλία Πρωθυπουργού Κ. Μητσοτάκη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AE35A14-AB5D-064C-A7AA-9823B9EF434C}"/>
              </a:ext>
            </a:extLst>
          </p:cNvPr>
          <p:cNvSpPr txBox="1">
            <a:spLocks/>
          </p:cNvSpPr>
          <p:nvPr/>
        </p:nvSpPr>
        <p:spPr>
          <a:xfrm>
            <a:off x="734187" y="1986649"/>
            <a:ext cx="10480783" cy="17586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20000"/>
              </a:lnSpc>
              <a:buSzPct val="120000"/>
              <a:tabLst>
                <a:tab pos="6462713" algn="l"/>
              </a:tabLst>
              <a:defRPr/>
            </a:pPr>
            <a:r>
              <a:rPr lang="el-GR" sz="2600" i="1" dirty="0">
                <a:solidFill>
                  <a:srgbClr val="095CAB"/>
                </a:solidFill>
              </a:rPr>
              <a:t>(Πρόκειται με άλλα λόγια για)</a:t>
            </a:r>
            <a:endParaRPr lang="el-GR" sz="2000" i="1" dirty="0">
              <a:solidFill>
                <a:srgbClr val="095CAB"/>
              </a:solidFill>
            </a:endParaRPr>
          </a:p>
          <a:p>
            <a:pPr>
              <a:lnSpc>
                <a:spcPct val="120000"/>
              </a:lnSpc>
              <a:buSzPct val="120000"/>
              <a:tabLst>
                <a:tab pos="6462713" algn="l"/>
              </a:tabLst>
              <a:defRPr/>
            </a:pPr>
            <a:r>
              <a:rPr lang="el-GR" sz="2000" i="1" dirty="0">
                <a:solidFill>
                  <a:srgbClr val="095CAB"/>
                </a:solidFill>
              </a:rPr>
              <a:t>«μία σημαντική ευκαιρία τολμηρού απολογισμού αλλά και ζωογόνου περίσκεψης.  </a:t>
            </a:r>
            <a:r>
              <a:rPr lang="el-GR" sz="2000" i="1" dirty="0" err="1">
                <a:solidFill>
                  <a:srgbClr val="095CAB"/>
                </a:solidFill>
              </a:rPr>
              <a:t>Αναστοχασμού</a:t>
            </a:r>
            <a:r>
              <a:rPr lang="el-GR" sz="2000" i="1" dirty="0">
                <a:solidFill>
                  <a:srgbClr val="095CAB"/>
                </a:solidFill>
              </a:rPr>
              <a:t> και μιας νέας </a:t>
            </a:r>
            <a:r>
              <a:rPr lang="el-GR" sz="2000" i="1" dirty="0" err="1">
                <a:solidFill>
                  <a:srgbClr val="095CAB"/>
                </a:solidFill>
              </a:rPr>
              <a:t>νοηματοδότησης</a:t>
            </a:r>
            <a:r>
              <a:rPr lang="el-GR" sz="2000" i="1" dirty="0">
                <a:solidFill>
                  <a:srgbClr val="095CAB"/>
                </a:solidFill>
              </a:rPr>
              <a:t> των αξιών που οδηγούν, τελικά, σε εθνική αυτογνωσία»</a:t>
            </a:r>
            <a:endParaRPr lang="el-GR" sz="2000" dirty="0">
              <a:solidFill>
                <a:srgbClr val="095CAB"/>
              </a:solidFill>
              <a:latin typeface="Century Gothic" panose="020B0502020202020204"/>
            </a:endParaRPr>
          </a:p>
          <a:p>
            <a:pPr marL="457200" indent="-457200">
              <a:spcAft>
                <a:spcPts val="600"/>
              </a:spcAft>
              <a:buSzPct val="120000"/>
              <a:buFont typeface="Wingdings" panose="05000000000000000000" pitchFamily="2" charset="2"/>
              <a:buChar char="§"/>
              <a:defRPr/>
            </a:pPr>
            <a:endParaRPr lang="el-GR" sz="2000" dirty="0">
              <a:solidFill>
                <a:srgbClr val="095CAB"/>
              </a:solidFill>
              <a:latin typeface="Century Gothic" panose="020B0502020202020204"/>
            </a:endParaRPr>
          </a:p>
          <a:p>
            <a:pPr marL="457200" indent="-457200">
              <a:spcAft>
                <a:spcPts val="600"/>
              </a:spcAft>
              <a:buSzPct val="120000"/>
              <a:buFont typeface="Wingdings" panose="05000000000000000000" pitchFamily="2" charset="2"/>
              <a:buChar char="§"/>
              <a:defRPr/>
            </a:pPr>
            <a:endParaRPr lang="el-GR" sz="2000" dirty="0">
              <a:solidFill>
                <a:srgbClr val="095CAB"/>
              </a:solidFill>
              <a:latin typeface="Century Gothic" panose="020B0502020202020204"/>
            </a:endParaRPr>
          </a:p>
          <a:p>
            <a:pPr marL="457200" indent="-457200">
              <a:spcAft>
                <a:spcPts val="600"/>
              </a:spcAft>
              <a:buSzPct val="120000"/>
              <a:buFont typeface="Wingdings" panose="05000000000000000000" pitchFamily="2" charset="2"/>
              <a:buChar char="§"/>
              <a:defRPr/>
            </a:pPr>
            <a:endParaRPr lang="el-GR" sz="2000" dirty="0">
              <a:solidFill>
                <a:srgbClr val="095CAB"/>
              </a:solidFill>
              <a:latin typeface="Century Gothic" panose="020B0502020202020204"/>
            </a:endParaRPr>
          </a:p>
          <a:p>
            <a:pPr marL="457200" indent="-457200">
              <a:spcAft>
                <a:spcPts val="600"/>
              </a:spcAft>
              <a:buSzPct val="120000"/>
              <a:buFont typeface="Wingdings" panose="05000000000000000000" pitchFamily="2" charset="2"/>
              <a:buChar char="§"/>
              <a:defRPr/>
            </a:pPr>
            <a:endParaRPr lang="el-GR" sz="2000" dirty="0">
              <a:solidFill>
                <a:srgbClr val="095CAB"/>
              </a:solidFill>
              <a:latin typeface="Century Gothic" panose="020B0502020202020204"/>
            </a:endParaRPr>
          </a:p>
          <a:p>
            <a:pPr marL="457200" indent="-457200">
              <a:spcAft>
                <a:spcPts val="600"/>
              </a:spcAft>
              <a:buSzPct val="120000"/>
              <a:buFont typeface="Wingdings" panose="05000000000000000000" pitchFamily="2" charset="2"/>
              <a:buChar char="§"/>
              <a:defRPr/>
            </a:pPr>
            <a:endParaRPr lang="el-GR" sz="2000" dirty="0">
              <a:solidFill>
                <a:srgbClr val="095CAB"/>
              </a:solidFill>
              <a:latin typeface="Century Gothic" panose="020B0502020202020204"/>
            </a:endParaRPr>
          </a:p>
          <a:p>
            <a:pPr marL="457200" indent="-457200">
              <a:spcAft>
                <a:spcPts val="600"/>
              </a:spcAft>
              <a:buSzPct val="120000"/>
              <a:buFont typeface="Wingdings" panose="05000000000000000000" pitchFamily="2" charset="2"/>
              <a:buChar char="§"/>
              <a:defRPr/>
            </a:pPr>
            <a:endParaRPr lang="el-GR" sz="2000" dirty="0">
              <a:solidFill>
                <a:srgbClr val="095CAB"/>
              </a:solidFill>
              <a:highlight>
                <a:srgbClr val="FFFF00"/>
              </a:highlight>
            </a:endParaRPr>
          </a:p>
          <a:p>
            <a:pPr marL="1093787" marR="0" lvl="0" indent="-45720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lang="el-GR" sz="2000" dirty="0">
              <a:solidFill>
                <a:srgbClr val="095CAB"/>
              </a:solidFill>
              <a:latin typeface="Century Gothic" panose="020B0502020202020204"/>
            </a:endParaRPr>
          </a:p>
          <a:p>
            <a:pPr marL="914400" lvl="1" indent="-457200">
              <a:spcBef>
                <a:spcPct val="0"/>
              </a:spcBef>
              <a:spcAft>
                <a:spcPts val="600"/>
              </a:spcAft>
              <a:buSzPct val="120000"/>
              <a:buFont typeface="Wingdings" panose="05000000000000000000" pitchFamily="2" charset="2"/>
              <a:buChar char="§"/>
              <a:defRPr/>
            </a:pPr>
            <a:endParaRPr lang="el-GR" sz="2000" dirty="0">
              <a:solidFill>
                <a:srgbClr val="095CAB"/>
              </a:solidFill>
              <a:latin typeface="Century Gothic" panose="020B0502020202020204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7022964-2774-B44C-8E2B-4F9436D56A37}"/>
              </a:ext>
            </a:extLst>
          </p:cNvPr>
          <p:cNvSpPr txBox="1">
            <a:spLocks/>
          </p:cNvSpPr>
          <p:nvPr/>
        </p:nvSpPr>
        <p:spPr>
          <a:xfrm>
            <a:off x="734186" y="3987804"/>
            <a:ext cx="10480783" cy="210709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20000"/>
              </a:lnSpc>
              <a:buSzPct val="120000"/>
              <a:tabLst>
                <a:tab pos="6462713" algn="l"/>
              </a:tabLst>
              <a:defRPr/>
            </a:pPr>
            <a:r>
              <a:rPr lang="el-GR" sz="2600" i="1" dirty="0">
                <a:solidFill>
                  <a:srgbClr val="095CAB"/>
                </a:solidFill>
              </a:rPr>
              <a:t>(…</a:t>
            </a:r>
            <a:r>
              <a:rPr lang="el-GR" sz="3100" i="1" dirty="0">
                <a:solidFill>
                  <a:srgbClr val="095CAB"/>
                </a:solidFill>
              </a:rPr>
              <a:t>αυτό το πνεύμα διαπνέει και την συγκρότηση της αποστολή της Επιτροπής…</a:t>
            </a:r>
            <a:r>
              <a:rPr lang="el-GR" sz="2600" i="1" dirty="0">
                <a:solidFill>
                  <a:srgbClr val="095CAB"/>
                </a:solidFill>
              </a:rPr>
              <a:t>)</a:t>
            </a:r>
            <a:endParaRPr lang="en-GR" sz="2600" i="1" dirty="0">
              <a:solidFill>
                <a:srgbClr val="095CAB"/>
              </a:solidFill>
            </a:endParaRPr>
          </a:p>
          <a:p>
            <a:pPr>
              <a:lnSpc>
                <a:spcPct val="120000"/>
              </a:lnSpc>
              <a:buSzPct val="120000"/>
              <a:tabLst>
                <a:tab pos="6462713" algn="l"/>
              </a:tabLst>
              <a:defRPr/>
            </a:pPr>
            <a:endParaRPr lang="el-GR" sz="2000" i="1" dirty="0">
              <a:solidFill>
                <a:srgbClr val="095CAB"/>
              </a:solidFill>
            </a:endParaRPr>
          </a:p>
          <a:p>
            <a:pPr>
              <a:lnSpc>
                <a:spcPct val="120000"/>
              </a:lnSpc>
              <a:buSzPct val="120000"/>
              <a:tabLst>
                <a:tab pos="6462713" algn="l"/>
              </a:tabLst>
              <a:defRPr/>
            </a:pPr>
            <a:r>
              <a:rPr lang="el-GR" sz="2000" i="1" dirty="0">
                <a:solidFill>
                  <a:srgbClr val="095CAB"/>
                </a:solidFill>
              </a:rPr>
              <a:t>«… </a:t>
            </a:r>
            <a:r>
              <a:rPr lang="el-GR" sz="2600" i="1" dirty="0">
                <a:solidFill>
                  <a:srgbClr val="095CAB"/>
                </a:solidFill>
              </a:rPr>
              <a:t>ώστε ο εθνικός ξεσηκωμός των Ελλήνων να επανατοποθετηθεί ως δυναμικό συμβάν με μια εμβέλεια ευρωπαϊκή, παγκόσμια. Ως ορόσημο ρήξης με το κακό μας παρελθόν. Αλλά και ως δείκτης του </a:t>
            </a:r>
            <a:r>
              <a:rPr lang="el-GR" sz="2600" i="1" dirty="0" err="1">
                <a:solidFill>
                  <a:srgbClr val="095CAB"/>
                </a:solidFill>
              </a:rPr>
              <a:t>μέλλοντός</a:t>
            </a:r>
            <a:r>
              <a:rPr lang="el-GR" sz="2600" i="1" dirty="0">
                <a:solidFill>
                  <a:srgbClr val="095CAB"/>
                </a:solidFill>
              </a:rPr>
              <a:t> μας!</a:t>
            </a:r>
            <a:r>
              <a:rPr lang="en-GR" sz="2600" i="1" dirty="0">
                <a:solidFill>
                  <a:srgbClr val="095CAB"/>
                </a:solidFill>
              </a:rPr>
              <a:t> </a:t>
            </a:r>
            <a:r>
              <a:rPr lang="el-GR" sz="2600" i="1" dirty="0">
                <a:solidFill>
                  <a:srgbClr val="095CAB"/>
                </a:solidFill>
              </a:rPr>
              <a:t>»</a:t>
            </a:r>
          </a:p>
          <a:p>
            <a:pPr marL="457200" indent="-457200">
              <a:spcAft>
                <a:spcPts val="600"/>
              </a:spcAft>
              <a:buSzPct val="120000"/>
              <a:buFont typeface="Wingdings" panose="05000000000000000000" pitchFamily="2" charset="2"/>
              <a:buChar char="§"/>
              <a:defRPr/>
            </a:pPr>
            <a:endParaRPr lang="el-GR" sz="2000" dirty="0">
              <a:solidFill>
                <a:srgbClr val="095CAB"/>
              </a:solidFill>
              <a:latin typeface="Century Gothic" panose="020B0502020202020204"/>
            </a:endParaRPr>
          </a:p>
          <a:p>
            <a:pPr marL="457200" indent="-457200">
              <a:spcAft>
                <a:spcPts val="600"/>
              </a:spcAft>
              <a:buSzPct val="120000"/>
              <a:buFont typeface="Wingdings" panose="05000000000000000000" pitchFamily="2" charset="2"/>
              <a:buChar char="§"/>
              <a:defRPr/>
            </a:pPr>
            <a:endParaRPr lang="el-GR" sz="2000" dirty="0">
              <a:solidFill>
                <a:srgbClr val="095CAB"/>
              </a:solidFill>
              <a:latin typeface="Century Gothic" panose="020B0502020202020204"/>
            </a:endParaRPr>
          </a:p>
          <a:p>
            <a:pPr marL="457200" indent="-457200">
              <a:spcAft>
                <a:spcPts val="600"/>
              </a:spcAft>
              <a:buSzPct val="120000"/>
              <a:buFont typeface="Wingdings" panose="05000000000000000000" pitchFamily="2" charset="2"/>
              <a:buChar char="§"/>
              <a:defRPr/>
            </a:pPr>
            <a:endParaRPr lang="el-GR" sz="2000" dirty="0">
              <a:solidFill>
                <a:srgbClr val="095CAB"/>
              </a:solidFill>
              <a:latin typeface="Century Gothic" panose="020B0502020202020204"/>
            </a:endParaRPr>
          </a:p>
          <a:p>
            <a:pPr marL="457200" indent="-457200">
              <a:spcAft>
                <a:spcPts val="600"/>
              </a:spcAft>
              <a:buSzPct val="120000"/>
              <a:buFont typeface="Wingdings" panose="05000000000000000000" pitchFamily="2" charset="2"/>
              <a:buChar char="§"/>
              <a:defRPr/>
            </a:pPr>
            <a:endParaRPr lang="el-GR" sz="2000" dirty="0">
              <a:solidFill>
                <a:srgbClr val="095CAB"/>
              </a:solidFill>
              <a:latin typeface="Century Gothic" panose="020B0502020202020204"/>
            </a:endParaRPr>
          </a:p>
          <a:p>
            <a:pPr marL="457200" indent="-457200">
              <a:spcAft>
                <a:spcPts val="600"/>
              </a:spcAft>
              <a:buSzPct val="120000"/>
              <a:buFont typeface="Wingdings" panose="05000000000000000000" pitchFamily="2" charset="2"/>
              <a:buChar char="§"/>
              <a:defRPr/>
            </a:pPr>
            <a:endParaRPr lang="el-GR" sz="2000" dirty="0">
              <a:solidFill>
                <a:srgbClr val="095CAB"/>
              </a:solidFill>
              <a:latin typeface="Century Gothic" panose="020B0502020202020204"/>
            </a:endParaRPr>
          </a:p>
          <a:p>
            <a:pPr marL="457200" indent="-457200">
              <a:spcAft>
                <a:spcPts val="600"/>
              </a:spcAft>
              <a:buSzPct val="120000"/>
              <a:buFont typeface="Wingdings" panose="05000000000000000000" pitchFamily="2" charset="2"/>
              <a:buChar char="§"/>
              <a:defRPr/>
            </a:pPr>
            <a:endParaRPr lang="el-GR" sz="2000" dirty="0">
              <a:solidFill>
                <a:srgbClr val="095CAB"/>
              </a:solidFill>
              <a:highlight>
                <a:srgbClr val="FFFF00"/>
              </a:highlight>
            </a:endParaRPr>
          </a:p>
          <a:p>
            <a:pPr marL="1093787" marR="0" lvl="0" indent="-45720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lang="el-GR" sz="2000" dirty="0">
              <a:solidFill>
                <a:srgbClr val="095CAB"/>
              </a:solidFill>
              <a:latin typeface="Century Gothic" panose="020B0502020202020204"/>
            </a:endParaRPr>
          </a:p>
          <a:p>
            <a:pPr marL="914400" lvl="1" indent="-457200">
              <a:spcBef>
                <a:spcPct val="0"/>
              </a:spcBef>
              <a:spcAft>
                <a:spcPts val="600"/>
              </a:spcAft>
              <a:buSzPct val="120000"/>
              <a:buFont typeface="Wingdings" panose="05000000000000000000" pitchFamily="2" charset="2"/>
              <a:buChar char="§"/>
              <a:defRPr/>
            </a:pPr>
            <a:endParaRPr lang="el-GR" sz="2000" dirty="0">
              <a:solidFill>
                <a:srgbClr val="095CAB"/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160882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FE6350B5-690F-2940-8BFD-C2126EA28B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904" y="59635"/>
            <a:ext cx="2107096" cy="2107096"/>
          </a:xfr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EBA289F9-FCA2-40B2-A445-7B6E07746CDD}"/>
              </a:ext>
            </a:extLst>
          </p:cNvPr>
          <p:cNvSpPr txBox="1">
            <a:spLocks/>
          </p:cNvSpPr>
          <p:nvPr/>
        </p:nvSpPr>
        <p:spPr>
          <a:xfrm>
            <a:off x="4087117" y="613260"/>
            <a:ext cx="7243491" cy="979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F6FC6"/>
              </a:buClr>
              <a:buSzPct val="80000"/>
              <a:buFont typeface="Wingdings 3" charset="2"/>
              <a:buNone/>
              <a:tabLst/>
              <a:defRPr/>
            </a:pP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B807CB2-5C61-4DEF-A17A-FCDEC35BE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11" y="534051"/>
            <a:ext cx="10371551" cy="979618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l-GR" sz="2600" b="1" dirty="0">
                <a:solidFill>
                  <a:srgbClr val="095CAB"/>
                </a:solidFill>
                <a:latin typeface="Century Gothic" panose="020B0502020202020204"/>
              </a:rPr>
              <a:t>Το πλαίσιο του προγράμματος δράσεων και εκδηλώσεων οριοθετείται από 4 άξονες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3098AF1-C91B-7740-AF6E-8D7D0D0D7A95}"/>
              </a:ext>
            </a:extLst>
          </p:cNvPr>
          <p:cNvSpPr txBox="1">
            <a:spLocks/>
          </p:cNvSpPr>
          <p:nvPr/>
        </p:nvSpPr>
        <p:spPr>
          <a:xfrm>
            <a:off x="849825" y="1750911"/>
            <a:ext cx="10480783" cy="44938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20000"/>
              </a:lnSpc>
              <a:buSzPct val="120000"/>
              <a:tabLst>
                <a:tab pos="6462713" algn="l"/>
              </a:tabLst>
              <a:defRPr/>
            </a:pPr>
            <a:endParaRPr lang="el-GR" sz="2000" dirty="0">
              <a:solidFill>
                <a:srgbClr val="095CAB"/>
              </a:solidFill>
              <a:latin typeface="Century Gothic" panose="020B0502020202020204"/>
            </a:endParaRPr>
          </a:p>
          <a:p>
            <a:pPr marL="311150" indent="-311150">
              <a:lnSpc>
                <a:spcPct val="120000"/>
              </a:lnSpc>
              <a:buSzPct val="120000"/>
              <a:tabLst>
                <a:tab pos="6462713" algn="l"/>
              </a:tabLst>
              <a:defRPr/>
            </a:pPr>
            <a:r>
              <a:rPr lang="el-GR" sz="2000" b="1" dirty="0">
                <a:solidFill>
                  <a:srgbClr val="095CAB"/>
                </a:solidFill>
                <a:latin typeface="Century Gothic" panose="020B0502020202020204"/>
              </a:rPr>
              <a:t>Α. </a:t>
            </a:r>
            <a:r>
              <a:rPr lang="el-GR" sz="2100" dirty="0">
                <a:solidFill>
                  <a:srgbClr val="095CAB"/>
                </a:solidFill>
                <a:latin typeface="Century Gothic" panose="020B0502020202020204"/>
              </a:rPr>
              <a:t>Η Επανάσταση του 1821 ως καταστατικό στοιχείο της Ελληνικής Ιστορίας, αλλά και ως ψηφίδα της παγκόσμιας Ιστορίας.</a:t>
            </a:r>
            <a:r>
              <a:rPr lang="en-GR" sz="2100" dirty="0">
                <a:solidFill>
                  <a:srgbClr val="095CAB"/>
                </a:solidFill>
                <a:latin typeface="Century Gothic" panose="020B0502020202020204"/>
              </a:rPr>
              <a:t> </a:t>
            </a:r>
            <a:endParaRPr lang="el-GR" sz="2100" dirty="0">
              <a:solidFill>
                <a:srgbClr val="095CAB"/>
              </a:solidFill>
              <a:latin typeface="Century Gothic" panose="020B0502020202020204"/>
            </a:endParaRPr>
          </a:p>
          <a:p>
            <a:pPr marL="457200" indent="-457200">
              <a:lnSpc>
                <a:spcPct val="120000"/>
              </a:lnSpc>
              <a:buSzPct val="120000"/>
              <a:buFont typeface="Wingdings" panose="05000000000000000000" pitchFamily="2" charset="2"/>
              <a:buChar char="§"/>
              <a:tabLst>
                <a:tab pos="6462713" algn="l"/>
              </a:tabLst>
              <a:defRPr/>
            </a:pPr>
            <a:endParaRPr lang="el-GR" sz="2000" dirty="0">
              <a:solidFill>
                <a:srgbClr val="095CAB"/>
              </a:solidFill>
              <a:latin typeface="Century Gothic" panose="020B0502020202020204"/>
            </a:endParaRPr>
          </a:p>
          <a:p>
            <a:pPr>
              <a:lnSpc>
                <a:spcPct val="120000"/>
              </a:lnSpc>
              <a:buSzPct val="120000"/>
              <a:tabLst>
                <a:tab pos="6462713" algn="l"/>
              </a:tabLst>
              <a:defRPr/>
            </a:pPr>
            <a:r>
              <a:rPr lang="el-GR" sz="2000" b="1" dirty="0">
                <a:solidFill>
                  <a:srgbClr val="095CAB"/>
                </a:solidFill>
                <a:latin typeface="Century Gothic" panose="020B0502020202020204"/>
              </a:rPr>
              <a:t>Β. </a:t>
            </a:r>
            <a:r>
              <a:rPr lang="el-GR" sz="2100" dirty="0">
                <a:solidFill>
                  <a:srgbClr val="095CAB"/>
                </a:solidFill>
                <a:latin typeface="Century Gothic" panose="020B0502020202020204"/>
              </a:rPr>
              <a:t>Η Ελλάδα σήμερα μετά από μία πορεία 200 χρόνων.</a:t>
            </a:r>
            <a:r>
              <a:rPr lang="en-GR" sz="2100" dirty="0">
                <a:solidFill>
                  <a:srgbClr val="095CAB"/>
                </a:solidFill>
                <a:latin typeface="Century Gothic" panose="020B0502020202020204"/>
              </a:rPr>
              <a:t> </a:t>
            </a:r>
            <a:r>
              <a:rPr lang="el-GR" sz="2000" dirty="0"/>
              <a:t>		</a:t>
            </a:r>
            <a:endParaRPr lang="el-GR" sz="2000" dirty="0">
              <a:solidFill>
                <a:srgbClr val="095CAB"/>
              </a:solidFill>
              <a:latin typeface="Century Gothic" panose="020B0502020202020204"/>
            </a:endParaRPr>
          </a:p>
          <a:p>
            <a:pPr marL="457200" indent="-457200">
              <a:lnSpc>
                <a:spcPct val="120000"/>
              </a:lnSpc>
              <a:buSzPct val="120000"/>
              <a:buFont typeface="Wingdings" panose="05000000000000000000" pitchFamily="2" charset="2"/>
              <a:buChar char="§"/>
              <a:tabLst>
                <a:tab pos="6462713" algn="l"/>
              </a:tabLst>
              <a:defRPr/>
            </a:pPr>
            <a:endParaRPr lang="el-GR" sz="2000" dirty="0">
              <a:solidFill>
                <a:srgbClr val="095CAB"/>
              </a:solidFill>
              <a:latin typeface="Century Gothic" panose="020B0502020202020204"/>
            </a:endParaRPr>
          </a:p>
          <a:p>
            <a:pPr marL="311150" indent="-300038">
              <a:lnSpc>
                <a:spcPct val="120000"/>
              </a:lnSpc>
              <a:buSzPct val="120000"/>
              <a:tabLst>
                <a:tab pos="6462713" algn="l"/>
              </a:tabLst>
              <a:defRPr/>
            </a:pPr>
            <a:r>
              <a:rPr lang="el-GR" sz="2000" b="1" dirty="0">
                <a:solidFill>
                  <a:srgbClr val="095CAB"/>
                </a:solidFill>
                <a:latin typeface="Century Gothic" panose="020B0502020202020204"/>
              </a:rPr>
              <a:t>Γ</a:t>
            </a:r>
            <a:r>
              <a:rPr lang="el-GR" sz="2100" dirty="0">
                <a:solidFill>
                  <a:srgbClr val="095CAB"/>
                </a:solidFill>
                <a:latin typeface="Century Gothic" panose="020B0502020202020204"/>
              </a:rPr>
              <a:t>. Οι Έλληνες που αφήνουν το αποτύπωμά τους στον κόσμο τα τελευταία 200 χρόνια.</a:t>
            </a:r>
            <a:r>
              <a:rPr lang="en-GR" sz="2100" dirty="0">
                <a:solidFill>
                  <a:srgbClr val="095CAB"/>
                </a:solidFill>
                <a:latin typeface="Century Gothic" panose="020B0502020202020204"/>
              </a:rPr>
              <a:t> </a:t>
            </a:r>
            <a:endParaRPr lang="el-GR" sz="2100" dirty="0">
              <a:solidFill>
                <a:srgbClr val="095CAB"/>
              </a:solidFill>
              <a:latin typeface="Century Gothic" panose="020B0502020202020204"/>
            </a:endParaRPr>
          </a:p>
          <a:p>
            <a:pPr marL="311150" indent="-300038">
              <a:lnSpc>
                <a:spcPct val="120000"/>
              </a:lnSpc>
              <a:buSzPct val="120000"/>
              <a:tabLst>
                <a:tab pos="6462713" algn="l"/>
              </a:tabLst>
              <a:defRPr/>
            </a:pPr>
            <a:endParaRPr lang="el-GR" sz="2100" dirty="0">
              <a:solidFill>
                <a:srgbClr val="095CAB"/>
              </a:solidFill>
              <a:latin typeface="Century Gothic" panose="020B0502020202020204"/>
            </a:endParaRPr>
          </a:p>
          <a:p>
            <a:pPr>
              <a:lnSpc>
                <a:spcPct val="120000"/>
              </a:lnSpc>
              <a:buSzPct val="120000"/>
              <a:tabLst>
                <a:tab pos="6462713" algn="l"/>
              </a:tabLst>
              <a:defRPr/>
            </a:pPr>
            <a:r>
              <a:rPr lang="el-GR" sz="2000" b="1" dirty="0">
                <a:solidFill>
                  <a:srgbClr val="095CAB"/>
                </a:solidFill>
                <a:latin typeface="Century Gothic" panose="020B0502020202020204"/>
              </a:rPr>
              <a:t>Δ. </a:t>
            </a:r>
            <a:r>
              <a:rPr lang="el-GR" sz="2100" dirty="0">
                <a:solidFill>
                  <a:srgbClr val="095CAB"/>
                </a:solidFill>
                <a:latin typeface="Century Gothic" panose="020B0502020202020204"/>
              </a:rPr>
              <a:t>Το 2021 ως παράθυρο για την Ελλάδα του μέλλοντος.</a:t>
            </a:r>
            <a:r>
              <a:rPr lang="en-GR" sz="2100" dirty="0">
                <a:solidFill>
                  <a:srgbClr val="095CAB"/>
                </a:solidFill>
                <a:latin typeface="Century Gothic" panose="020B0502020202020204"/>
              </a:rPr>
              <a:t> </a:t>
            </a:r>
            <a:endParaRPr lang="el-GR" sz="2100" dirty="0">
              <a:solidFill>
                <a:srgbClr val="095CAB"/>
              </a:solidFill>
              <a:latin typeface="Century Gothic" panose="020B0502020202020204"/>
            </a:endParaRPr>
          </a:p>
          <a:p>
            <a:pPr marL="457200" indent="-457200">
              <a:lnSpc>
                <a:spcPct val="120000"/>
              </a:lnSpc>
              <a:buSzPct val="120000"/>
              <a:buFont typeface="Wingdings" panose="05000000000000000000" pitchFamily="2" charset="2"/>
              <a:buChar char="§"/>
              <a:tabLst>
                <a:tab pos="6462713" algn="l"/>
              </a:tabLst>
              <a:defRPr/>
            </a:pPr>
            <a:endParaRPr lang="el-GR" sz="2000" dirty="0">
              <a:solidFill>
                <a:srgbClr val="095CAB"/>
              </a:solidFill>
              <a:latin typeface="Century Gothic" panose="020B0502020202020204"/>
            </a:endParaRPr>
          </a:p>
          <a:p>
            <a:pPr marL="457200" indent="-457200">
              <a:spcAft>
                <a:spcPts val="600"/>
              </a:spcAft>
              <a:buSzPct val="120000"/>
              <a:buFont typeface="Wingdings" panose="05000000000000000000" pitchFamily="2" charset="2"/>
              <a:buChar char="§"/>
              <a:defRPr/>
            </a:pPr>
            <a:endParaRPr lang="el-GR" sz="2000" dirty="0">
              <a:solidFill>
                <a:srgbClr val="095CAB"/>
              </a:solidFill>
              <a:latin typeface="Century Gothic" panose="020B0502020202020204"/>
            </a:endParaRPr>
          </a:p>
          <a:p>
            <a:pPr marL="457200" indent="-457200">
              <a:spcAft>
                <a:spcPts val="600"/>
              </a:spcAft>
              <a:buSzPct val="120000"/>
              <a:buFont typeface="Wingdings" panose="05000000000000000000" pitchFamily="2" charset="2"/>
              <a:buChar char="§"/>
              <a:defRPr/>
            </a:pPr>
            <a:endParaRPr lang="el-GR" sz="2000" dirty="0">
              <a:solidFill>
                <a:srgbClr val="095CAB"/>
              </a:solidFill>
              <a:latin typeface="Century Gothic" panose="020B0502020202020204"/>
            </a:endParaRPr>
          </a:p>
          <a:p>
            <a:pPr marL="457200" indent="-457200">
              <a:spcAft>
                <a:spcPts val="600"/>
              </a:spcAft>
              <a:buSzPct val="120000"/>
              <a:buFont typeface="Wingdings" panose="05000000000000000000" pitchFamily="2" charset="2"/>
              <a:buChar char="§"/>
              <a:defRPr/>
            </a:pPr>
            <a:endParaRPr lang="el-GR" sz="2000" dirty="0">
              <a:solidFill>
                <a:srgbClr val="095CAB"/>
              </a:solidFill>
              <a:latin typeface="Century Gothic" panose="020B0502020202020204"/>
            </a:endParaRPr>
          </a:p>
          <a:p>
            <a:pPr marL="457200" indent="-457200">
              <a:spcAft>
                <a:spcPts val="600"/>
              </a:spcAft>
              <a:buSzPct val="120000"/>
              <a:buFont typeface="Wingdings" panose="05000000000000000000" pitchFamily="2" charset="2"/>
              <a:buChar char="§"/>
              <a:defRPr/>
            </a:pPr>
            <a:endParaRPr lang="el-GR" sz="2000" dirty="0">
              <a:solidFill>
                <a:srgbClr val="095CAB"/>
              </a:solidFill>
              <a:latin typeface="Century Gothic" panose="020B0502020202020204"/>
            </a:endParaRPr>
          </a:p>
          <a:p>
            <a:pPr marL="457200" indent="-457200">
              <a:spcAft>
                <a:spcPts val="600"/>
              </a:spcAft>
              <a:buSzPct val="120000"/>
              <a:buFont typeface="Wingdings" panose="05000000000000000000" pitchFamily="2" charset="2"/>
              <a:buChar char="§"/>
              <a:defRPr/>
            </a:pPr>
            <a:endParaRPr lang="el-GR" sz="2000" dirty="0">
              <a:solidFill>
                <a:srgbClr val="095CAB"/>
              </a:solidFill>
              <a:latin typeface="Century Gothic" panose="020B0502020202020204"/>
            </a:endParaRPr>
          </a:p>
          <a:p>
            <a:pPr marL="457200" indent="-457200">
              <a:spcAft>
                <a:spcPts val="600"/>
              </a:spcAft>
              <a:buSzPct val="120000"/>
              <a:buFont typeface="Wingdings" panose="05000000000000000000" pitchFamily="2" charset="2"/>
              <a:buChar char="§"/>
              <a:defRPr/>
            </a:pPr>
            <a:endParaRPr lang="el-GR" sz="2000" dirty="0">
              <a:solidFill>
                <a:srgbClr val="095CAB"/>
              </a:solidFill>
              <a:latin typeface="Century Gothic" panose="020B0502020202020204"/>
            </a:endParaRPr>
          </a:p>
          <a:p>
            <a:pPr marL="457200" indent="-457200">
              <a:spcAft>
                <a:spcPts val="600"/>
              </a:spcAft>
              <a:buSzPct val="120000"/>
              <a:buFont typeface="Wingdings" panose="05000000000000000000" pitchFamily="2" charset="2"/>
              <a:buChar char="§"/>
              <a:defRPr/>
            </a:pPr>
            <a:endParaRPr lang="el-GR" sz="2000" dirty="0">
              <a:solidFill>
                <a:srgbClr val="095CAB"/>
              </a:solidFill>
              <a:latin typeface="Century Gothic" panose="020B0502020202020204"/>
            </a:endParaRPr>
          </a:p>
          <a:p>
            <a:pPr marL="457200" indent="-457200">
              <a:spcAft>
                <a:spcPts val="600"/>
              </a:spcAft>
              <a:buSzPct val="120000"/>
              <a:buFont typeface="Wingdings" panose="05000000000000000000" pitchFamily="2" charset="2"/>
              <a:buChar char="§"/>
              <a:defRPr/>
            </a:pPr>
            <a:endParaRPr lang="el-GR" sz="2000" dirty="0">
              <a:solidFill>
                <a:srgbClr val="095CAB"/>
              </a:solidFill>
              <a:highlight>
                <a:srgbClr val="FFFF00"/>
              </a:highlight>
            </a:endParaRPr>
          </a:p>
          <a:p>
            <a:pPr marL="1093787" marR="0" lvl="0" indent="-45720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lang="el-GR" sz="2000" dirty="0">
              <a:solidFill>
                <a:srgbClr val="095CAB"/>
              </a:solidFill>
              <a:latin typeface="Century Gothic" panose="020B0502020202020204"/>
            </a:endParaRPr>
          </a:p>
          <a:p>
            <a:pPr marL="914400" lvl="1" indent="-457200">
              <a:spcBef>
                <a:spcPct val="0"/>
              </a:spcBef>
              <a:spcAft>
                <a:spcPts val="600"/>
              </a:spcAft>
              <a:buSzPct val="120000"/>
              <a:buFont typeface="Wingdings" panose="05000000000000000000" pitchFamily="2" charset="2"/>
              <a:buChar char="§"/>
              <a:defRPr/>
            </a:pPr>
            <a:endParaRPr lang="el-GR" sz="2000" dirty="0">
              <a:solidFill>
                <a:srgbClr val="095CAB"/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18052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FE6350B5-690F-2940-8BFD-C2126EA28B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904" y="59635"/>
            <a:ext cx="2107096" cy="2107096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ABF4B8B-535E-4EAD-9B00-896523E68676}"/>
              </a:ext>
            </a:extLst>
          </p:cNvPr>
          <p:cNvSpPr txBox="1">
            <a:spLocks/>
          </p:cNvSpPr>
          <p:nvPr/>
        </p:nvSpPr>
        <p:spPr>
          <a:xfrm>
            <a:off x="779298" y="2527506"/>
            <a:ext cx="11266927" cy="37172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457200" indent="-457200">
              <a:spcAft>
                <a:spcPts val="600"/>
              </a:spcAft>
              <a:buSzPct val="120000"/>
              <a:buFont typeface="Wingdings" panose="05000000000000000000" pitchFamily="2" charset="2"/>
              <a:buChar char="§"/>
              <a:defRPr/>
            </a:pPr>
            <a:r>
              <a:rPr lang="el-GR" sz="2800" dirty="0">
                <a:solidFill>
                  <a:srgbClr val="095CAB"/>
                </a:solidFill>
                <a:latin typeface="Century Gothic" panose="020B0502020202020204"/>
              </a:rPr>
              <a:t>Προεδρικό Διάταγμα </a:t>
            </a:r>
            <a:r>
              <a:rPr lang="el-GR" sz="2800" dirty="0" err="1">
                <a:solidFill>
                  <a:srgbClr val="095CAB"/>
                </a:solidFill>
                <a:latin typeface="Century Gothic" panose="020B0502020202020204"/>
              </a:rPr>
              <a:t>αριθμ</a:t>
            </a:r>
            <a:r>
              <a:rPr lang="el-GR" sz="2800" dirty="0">
                <a:solidFill>
                  <a:srgbClr val="095CAB"/>
                </a:solidFill>
                <a:latin typeface="Century Gothic" panose="020B0502020202020204"/>
              </a:rPr>
              <a:t>. 96, 24 Οκτωβρίου 2019, για τη</a:t>
            </a:r>
          </a:p>
          <a:p>
            <a:pPr>
              <a:spcAft>
                <a:spcPts val="600"/>
              </a:spcAft>
              <a:buSzPct val="120000"/>
              <a:defRPr/>
            </a:pPr>
            <a:r>
              <a:rPr lang="el-GR" sz="2800" dirty="0">
                <a:solidFill>
                  <a:srgbClr val="095CAB"/>
                </a:solidFill>
                <a:latin typeface="Century Gothic" panose="020B0502020202020204"/>
              </a:rPr>
              <a:t>	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095CAB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Συγκρότηση &amp; Οργάνωση Λειτουργίας της Επιτροπής</a:t>
            </a:r>
            <a:endParaRPr lang="el-GR" sz="2800" dirty="0">
              <a:solidFill>
                <a:srgbClr val="095CAB"/>
              </a:solidFill>
              <a:latin typeface="Century Gothic" panose="020B0502020202020204"/>
            </a:endParaRP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l-GR" sz="2800" dirty="0">
              <a:solidFill>
                <a:srgbClr val="095CAB"/>
              </a:solidFill>
              <a:latin typeface="Century Gothic" panose="020B0502020202020204"/>
            </a:endParaRPr>
          </a:p>
          <a:p>
            <a:pPr marL="457200" marR="0" lvl="0" indent="-45720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lang="el-GR" sz="2800" dirty="0">
                <a:solidFill>
                  <a:srgbClr val="095CAB"/>
                </a:solidFill>
                <a:latin typeface="Century Gothic" panose="020B0502020202020204"/>
              </a:rPr>
              <a:t>Όργανα Διοίκησης:</a:t>
            </a:r>
          </a:p>
          <a:p>
            <a:pPr marL="1093787" marR="0" lvl="0" indent="-45720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l-GR" sz="2800" dirty="0">
                <a:solidFill>
                  <a:srgbClr val="095CAB"/>
                </a:solidFill>
                <a:latin typeface="Century Gothic" panose="020B0502020202020204"/>
              </a:rPr>
              <a:t>Πρόεδρος</a:t>
            </a:r>
          </a:p>
          <a:p>
            <a:pPr marL="1093787" indent="-4572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l-GR" sz="2800" dirty="0">
                <a:solidFill>
                  <a:srgbClr val="095CAB"/>
                </a:solidFill>
              </a:rPr>
              <a:t>Εκτελεστικό Συμβούλιο</a:t>
            </a:r>
          </a:p>
          <a:p>
            <a:pPr marL="1093787" indent="-4572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l-GR" sz="2800" dirty="0">
                <a:solidFill>
                  <a:srgbClr val="095CAB"/>
                </a:solidFill>
              </a:rPr>
              <a:t>Ολομέλεια</a:t>
            </a:r>
          </a:p>
          <a:p>
            <a:pPr marL="1093787" marR="0" lvl="0" indent="-45720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lang="el-GR" sz="2800" dirty="0">
              <a:solidFill>
                <a:srgbClr val="095CAB"/>
              </a:solidFill>
              <a:latin typeface="Century Gothic" panose="020B0502020202020204"/>
            </a:endParaRPr>
          </a:p>
          <a:p>
            <a:pPr marL="914400" lvl="1" indent="-457200">
              <a:spcBef>
                <a:spcPct val="0"/>
              </a:spcBef>
              <a:spcAft>
                <a:spcPts val="600"/>
              </a:spcAft>
              <a:buSzPct val="120000"/>
              <a:buFont typeface="Wingdings" panose="05000000000000000000" pitchFamily="2" charset="2"/>
              <a:buChar char="§"/>
              <a:defRPr/>
            </a:pPr>
            <a:endParaRPr lang="el-GR" sz="400" dirty="0">
              <a:solidFill>
                <a:srgbClr val="095CAB"/>
              </a:solidFill>
              <a:latin typeface="Century Gothic" panose="020B0502020202020204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BA289F9-FCA2-40B2-A445-7B6E07746CDD}"/>
              </a:ext>
            </a:extLst>
          </p:cNvPr>
          <p:cNvSpPr txBox="1">
            <a:spLocks/>
          </p:cNvSpPr>
          <p:nvPr/>
        </p:nvSpPr>
        <p:spPr>
          <a:xfrm>
            <a:off x="4087117" y="613260"/>
            <a:ext cx="7243491" cy="979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F6FC6"/>
              </a:buClr>
              <a:buSzPct val="80000"/>
              <a:buFont typeface="Wingdings 3" charset="2"/>
              <a:buNone/>
              <a:tabLst/>
              <a:defRPr/>
            </a:pP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B807CB2-5C61-4DEF-A17A-FCDEC35BE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881" y="927352"/>
            <a:ext cx="6565129" cy="66552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l-GR" sz="2800" b="1" dirty="0">
                <a:solidFill>
                  <a:srgbClr val="095CAB"/>
                </a:solidFill>
                <a:latin typeface="Century Gothic" panose="020B0502020202020204"/>
              </a:rPr>
              <a:t>Συγκρότηση &amp; Οργάνωση</a:t>
            </a:r>
          </a:p>
        </p:txBody>
      </p:sp>
    </p:spTree>
    <p:extLst>
      <p:ext uri="{BB962C8B-B14F-4D97-AF65-F5344CB8AC3E}">
        <p14:creationId xmlns:p14="http://schemas.microsoft.com/office/powerpoint/2010/main" val="4242704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FE6350B5-690F-2940-8BFD-C2126EA28B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904" y="59635"/>
            <a:ext cx="2107096" cy="2107096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ABF4B8B-535E-4EAD-9B00-896523E68676}"/>
              </a:ext>
            </a:extLst>
          </p:cNvPr>
          <p:cNvSpPr txBox="1">
            <a:spLocks/>
          </p:cNvSpPr>
          <p:nvPr/>
        </p:nvSpPr>
        <p:spPr>
          <a:xfrm>
            <a:off x="779298" y="2480823"/>
            <a:ext cx="11266927" cy="3717234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095CAB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Συνεδριάσεις Εκτελεστικού Συμβουλίου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lang="el-GR" sz="2800" dirty="0">
                <a:solidFill>
                  <a:srgbClr val="095CAB"/>
                </a:solidFill>
                <a:latin typeface="Century Gothic" panose="020B0502020202020204"/>
              </a:rPr>
              <a:t>Εργασίες Ολομέλειας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lang="el-GR" sz="2800" dirty="0">
                <a:solidFill>
                  <a:srgbClr val="095CAB"/>
                </a:solidFill>
                <a:latin typeface="Century Gothic" panose="020B0502020202020204"/>
              </a:rPr>
              <a:t>Στελέχωση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lang="el-GR" sz="2800" dirty="0">
                <a:solidFill>
                  <a:srgbClr val="095CAB"/>
                </a:solidFill>
                <a:latin typeface="Century Gothic" panose="020B0502020202020204"/>
              </a:rPr>
              <a:t>Στέγαση Γραφείων 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lang="el-GR" sz="2800" dirty="0">
                <a:solidFill>
                  <a:srgbClr val="095CAB"/>
                </a:solidFill>
                <a:latin typeface="Century Gothic" panose="020B0502020202020204"/>
              </a:rPr>
              <a:t>Ηλεκτρονικός Εξοπλισμός</a:t>
            </a:r>
          </a:p>
          <a:p>
            <a:pPr marL="914400" lvl="1" indent="-457200">
              <a:spcBef>
                <a:spcPct val="0"/>
              </a:spcBef>
              <a:spcAft>
                <a:spcPts val="1800"/>
              </a:spcAft>
              <a:buSzPct val="120000"/>
              <a:buFont typeface="Wingdings" panose="05000000000000000000" pitchFamily="2" charset="2"/>
              <a:buChar char="§"/>
              <a:defRPr/>
            </a:pPr>
            <a:endParaRPr kumimoji="0" lang="el-GR" sz="400" b="0" i="0" u="none" strike="noStrike" kern="1200" cap="none" spc="0" normalizeH="0" baseline="0" noProof="0" dirty="0">
              <a:ln>
                <a:noFill/>
              </a:ln>
              <a:solidFill>
                <a:srgbClr val="095CAB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  <a:p>
            <a:pPr marL="914400" lvl="1" indent="-457200">
              <a:spcBef>
                <a:spcPct val="0"/>
              </a:spcBef>
              <a:spcAft>
                <a:spcPts val="600"/>
              </a:spcAft>
              <a:buSzPct val="120000"/>
              <a:buFont typeface="Wingdings" panose="05000000000000000000" pitchFamily="2" charset="2"/>
              <a:buChar char="§"/>
              <a:defRPr/>
            </a:pPr>
            <a:r>
              <a:rPr kumimoji="0" lang="el-GR" sz="400" b="0" i="0" u="none" strike="noStrike" kern="1200" cap="none" spc="0" normalizeH="0" baseline="0" noProof="0" dirty="0">
                <a:ln>
                  <a:noFill/>
                </a:ln>
                <a:solidFill>
                  <a:srgbClr val="095CAB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l-GR" sz="2800" dirty="0">
              <a:solidFill>
                <a:srgbClr val="095CAB"/>
              </a:solidFill>
              <a:latin typeface="Century Gothic" panose="020B0502020202020204"/>
            </a:endParaRPr>
          </a:p>
          <a:p>
            <a:pPr marL="914400" marR="0" lvl="1" indent="-4572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Pct val="120000"/>
              <a:buFont typeface="Wingdings" panose="05000000000000000000" pitchFamily="2" charset="2"/>
              <a:buChar char="§"/>
              <a:tabLst/>
              <a:defRPr/>
            </a:pPr>
            <a:endParaRPr kumimoji="0" lang="el-GR" sz="400" b="0" i="0" u="none" strike="noStrike" kern="1200" cap="none" spc="0" normalizeH="0" baseline="0" noProof="0" dirty="0">
              <a:ln>
                <a:noFill/>
              </a:ln>
              <a:solidFill>
                <a:srgbClr val="095CAB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BA289F9-FCA2-40B2-A445-7B6E07746CDD}"/>
              </a:ext>
            </a:extLst>
          </p:cNvPr>
          <p:cNvSpPr txBox="1">
            <a:spLocks/>
          </p:cNvSpPr>
          <p:nvPr/>
        </p:nvSpPr>
        <p:spPr>
          <a:xfrm>
            <a:off x="4087117" y="613260"/>
            <a:ext cx="7243491" cy="979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F6FC6"/>
              </a:buClr>
              <a:buSzPct val="80000"/>
              <a:buFont typeface="Wingdings 3" charset="2"/>
              <a:buNone/>
              <a:tabLst/>
              <a:defRPr/>
            </a:pP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B807CB2-5C61-4DEF-A17A-FCDEC35BE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298" y="927352"/>
            <a:ext cx="6565129" cy="66552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l-GR" sz="2800" b="1" dirty="0">
                <a:solidFill>
                  <a:srgbClr val="095CAB"/>
                </a:solidFill>
              </a:rPr>
              <a:t>Λειτουργία</a:t>
            </a:r>
            <a:endParaRPr lang="el-GR" sz="2800" b="1" dirty="0">
              <a:solidFill>
                <a:srgbClr val="095CAB"/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668610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FE6350B5-690F-2940-8BFD-C2126EA28B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904" y="59635"/>
            <a:ext cx="2107096" cy="2107096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ABF4B8B-535E-4EAD-9B00-896523E68676}"/>
              </a:ext>
            </a:extLst>
          </p:cNvPr>
          <p:cNvSpPr txBox="1">
            <a:spLocks/>
          </p:cNvSpPr>
          <p:nvPr/>
        </p:nvSpPr>
        <p:spPr>
          <a:xfrm>
            <a:off x="520881" y="2480823"/>
            <a:ext cx="11266927" cy="376391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Tx/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095CAB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Σημερινή Ομάδα Χορηγών – Δωρητών:</a:t>
            </a:r>
          </a:p>
          <a:p>
            <a:pPr marL="914400" lvl="1" indent="-4572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SzPct val="120000"/>
              <a:buFont typeface="Arial" panose="020B0604020202020204" pitchFamily="34" charset="0"/>
              <a:buChar char="•"/>
              <a:defRPr/>
            </a:pPr>
            <a:r>
              <a:rPr lang="el-GR" sz="2800" dirty="0">
                <a:solidFill>
                  <a:srgbClr val="095CAB"/>
                </a:solidFill>
                <a:latin typeface="Century Gothic" panose="020B0502020202020204"/>
                <a:ea typeface="+mj-ea"/>
                <a:cs typeface="+mj-cs"/>
              </a:rPr>
              <a:t>Χρυσός Χορηγός: Τράπεζα της Ελλάδος</a:t>
            </a:r>
          </a:p>
          <a:p>
            <a:pPr marL="914400" lvl="1" indent="-4572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SzPct val="120000"/>
              <a:buFont typeface="Arial" panose="020B0604020202020204" pitchFamily="34" charset="0"/>
              <a:buChar char="•"/>
              <a:defRPr/>
            </a:pPr>
            <a:r>
              <a:rPr lang="el-GR" sz="2800" dirty="0">
                <a:solidFill>
                  <a:srgbClr val="095CAB"/>
                </a:solidFill>
                <a:latin typeface="Century Gothic" panose="020B0502020202020204"/>
                <a:ea typeface="+mj-ea"/>
                <a:cs typeface="+mj-cs"/>
              </a:rPr>
              <a:t>Υποστηρικτές: ΕΛΠΕ, </a:t>
            </a:r>
            <a:r>
              <a:rPr lang="en-GB" sz="2800" dirty="0">
                <a:solidFill>
                  <a:srgbClr val="095CAB"/>
                </a:solidFill>
                <a:latin typeface="Century Gothic" panose="020B0502020202020204"/>
                <a:ea typeface="+mj-ea"/>
                <a:cs typeface="+mj-cs"/>
              </a:rPr>
              <a:t>Info Quest, </a:t>
            </a:r>
            <a:r>
              <a:rPr lang="el-GR" sz="2800" dirty="0" err="1">
                <a:solidFill>
                  <a:srgbClr val="095CAB"/>
                </a:solidFill>
                <a:latin typeface="Century Gothic" panose="020B0502020202020204"/>
                <a:ea typeface="+mj-ea"/>
                <a:cs typeface="+mj-cs"/>
              </a:rPr>
              <a:t>Μπερνίτσας</a:t>
            </a:r>
            <a:r>
              <a:rPr lang="el-GR" sz="2800" dirty="0">
                <a:solidFill>
                  <a:srgbClr val="095CAB"/>
                </a:solidFill>
                <a:latin typeface="Century Gothic" panose="020B0502020202020204"/>
                <a:ea typeface="+mj-ea"/>
                <a:cs typeface="+mj-cs"/>
              </a:rPr>
              <a:t> Δικηγορική Εταιρεία</a:t>
            </a:r>
          </a:p>
          <a:p>
            <a:pPr marL="914400" lvl="1" indent="-4572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SzPct val="120000"/>
              <a:buFont typeface="Arial" panose="020B0604020202020204" pitchFamily="34" charset="0"/>
              <a:buChar char="•"/>
              <a:defRPr/>
            </a:pPr>
            <a:r>
              <a:rPr lang="el-GR" sz="2800" dirty="0">
                <a:solidFill>
                  <a:srgbClr val="095CAB"/>
                </a:solidFill>
                <a:latin typeface="Century Gothic" panose="020B0502020202020204"/>
                <a:ea typeface="+mj-ea"/>
                <a:cs typeface="+mj-cs"/>
              </a:rPr>
              <a:t>Δωρητής: ΕΔΕΕ</a:t>
            </a:r>
          </a:p>
          <a:p>
            <a:pPr marL="914400" lvl="1" indent="-4572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SzPct val="120000"/>
              <a:buFont typeface="Arial" panose="020B0604020202020204" pitchFamily="34" charset="0"/>
              <a:buChar char="•"/>
              <a:defRPr/>
            </a:pPr>
            <a:endParaRPr lang="el-GR" sz="2800" dirty="0">
              <a:solidFill>
                <a:srgbClr val="095CAB"/>
              </a:solidFill>
              <a:latin typeface="Century Gothic" panose="020B0502020202020204"/>
              <a:ea typeface="+mj-ea"/>
              <a:cs typeface="+mj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lang="el-GR" sz="2800" dirty="0">
                <a:solidFill>
                  <a:srgbClr val="095CAB"/>
                </a:solidFill>
                <a:latin typeface="Century Gothic" panose="020B0502020202020204"/>
              </a:rPr>
              <a:t>Καινούργια Κατηγορία: Χορηγός Δράσης</a:t>
            </a:r>
          </a:p>
          <a:p>
            <a:pPr marL="914400" lvl="1" indent="-457200">
              <a:spcBef>
                <a:spcPct val="0"/>
              </a:spcBef>
              <a:spcAft>
                <a:spcPts val="1800"/>
              </a:spcAft>
              <a:buSzPct val="120000"/>
              <a:buFont typeface="Wingdings" panose="05000000000000000000" pitchFamily="2" charset="2"/>
              <a:buChar char="§"/>
              <a:defRPr/>
            </a:pPr>
            <a:endParaRPr kumimoji="0" lang="el-GR" sz="400" b="0" i="0" u="none" strike="noStrike" kern="1200" cap="none" spc="0" normalizeH="0" baseline="0" noProof="0" dirty="0">
              <a:ln>
                <a:noFill/>
              </a:ln>
              <a:solidFill>
                <a:srgbClr val="095CAB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  <a:p>
            <a:pPr lvl="1">
              <a:spcBef>
                <a:spcPct val="0"/>
              </a:spcBef>
              <a:spcAft>
                <a:spcPts val="600"/>
              </a:spcAft>
              <a:buSzPct val="120000"/>
              <a:defRPr/>
            </a:pPr>
            <a:r>
              <a:rPr kumimoji="0" lang="el-GR" sz="400" b="0" i="0" u="none" strike="noStrike" kern="1200" cap="none" spc="0" normalizeH="0" baseline="0" noProof="0" dirty="0">
                <a:ln>
                  <a:noFill/>
                </a:ln>
                <a:solidFill>
                  <a:srgbClr val="095CAB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l-GR" sz="2800" dirty="0">
              <a:solidFill>
                <a:srgbClr val="095CAB"/>
              </a:solidFill>
              <a:latin typeface="Century Gothic" panose="020B0502020202020204"/>
            </a:endParaRPr>
          </a:p>
          <a:p>
            <a:pPr marL="914400" marR="0" lvl="1" indent="-4572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Pct val="120000"/>
              <a:buFont typeface="Wingdings" panose="05000000000000000000" pitchFamily="2" charset="2"/>
              <a:buChar char="§"/>
              <a:tabLst/>
              <a:defRPr/>
            </a:pPr>
            <a:endParaRPr kumimoji="0" lang="el-GR" sz="400" b="0" i="0" u="none" strike="noStrike" kern="1200" cap="none" spc="0" normalizeH="0" baseline="0" noProof="0" dirty="0">
              <a:ln>
                <a:noFill/>
              </a:ln>
              <a:solidFill>
                <a:srgbClr val="095CAB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BA289F9-FCA2-40B2-A445-7B6E07746CDD}"/>
              </a:ext>
            </a:extLst>
          </p:cNvPr>
          <p:cNvSpPr txBox="1">
            <a:spLocks/>
          </p:cNvSpPr>
          <p:nvPr/>
        </p:nvSpPr>
        <p:spPr>
          <a:xfrm>
            <a:off x="4087117" y="613260"/>
            <a:ext cx="7243491" cy="979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F6FC6"/>
              </a:buClr>
              <a:buSzPct val="80000"/>
              <a:buFont typeface="Wingdings 3" charset="2"/>
              <a:buNone/>
              <a:tabLst/>
              <a:defRPr/>
            </a:pP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B807CB2-5C61-4DEF-A17A-FCDEC35BE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881" y="927352"/>
            <a:ext cx="6565129" cy="66552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l-GR" sz="2800" b="1" dirty="0">
                <a:solidFill>
                  <a:srgbClr val="095CAB"/>
                </a:solidFill>
              </a:rPr>
              <a:t>Χορηγικό Πρόγραμμα</a:t>
            </a:r>
            <a:endParaRPr lang="el-GR" sz="2800" b="1" dirty="0">
              <a:solidFill>
                <a:srgbClr val="095CAB"/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042154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FE6350B5-690F-2940-8BFD-C2126EA28B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904" y="59635"/>
            <a:ext cx="2107096" cy="2107096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ABF4B8B-535E-4EAD-9B00-896523E68676}"/>
              </a:ext>
            </a:extLst>
          </p:cNvPr>
          <p:cNvSpPr txBox="1">
            <a:spLocks/>
          </p:cNvSpPr>
          <p:nvPr/>
        </p:nvSpPr>
        <p:spPr>
          <a:xfrm>
            <a:off x="520881" y="2658734"/>
            <a:ext cx="11266927" cy="36218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457200" marR="0" lvl="0" indent="-457200" algn="l" defTabSz="457200" rtl="0" eaLnBrk="1" fontAlgn="auto" latinLnBrk="0" hangingPunct="1">
              <a:spcBef>
                <a:spcPct val="0"/>
              </a:spcBef>
              <a:spcAft>
                <a:spcPts val="2400"/>
              </a:spcAft>
              <a:buClrTx/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lang="el-GR" sz="2800" dirty="0">
                <a:solidFill>
                  <a:srgbClr val="095CAB"/>
                </a:solidFill>
                <a:latin typeface="Century Gothic" panose="020B0502020202020204"/>
              </a:rPr>
              <a:t>Πρόγραμμα για έκδοση συλλεκτικών σειρών νομισμάτων το έτος 2021</a:t>
            </a:r>
          </a:p>
          <a:p>
            <a:pPr marL="457200" marR="0" lvl="0" indent="-457200" algn="l" defTabSz="457200" rtl="0" eaLnBrk="1" fontAlgn="auto" latinLnBrk="0" hangingPunct="1">
              <a:spcBef>
                <a:spcPct val="0"/>
              </a:spcBef>
              <a:spcAft>
                <a:spcPts val="2400"/>
              </a:spcAft>
              <a:buClrTx/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lang="el-GR" sz="2800" dirty="0">
                <a:solidFill>
                  <a:srgbClr val="095CAB"/>
                </a:solidFill>
                <a:latin typeface="Century Gothic" panose="020B0502020202020204"/>
              </a:rPr>
              <a:t>Σχετική Νομοθεσία</a:t>
            </a:r>
          </a:p>
          <a:p>
            <a:pPr marL="457200" marR="0" lvl="0" indent="-457200" algn="l" defTabSz="457200" rtl="0" eaLnBrk="1" fontAlgn="auto" latinLnBrk="0" hangingPunct="1">
              <a:spcBef>
                <a:spcPct val="0"/>
              </a:spcBef>
              <a:spcAft>
                <a:spcPts val="2400"/>
              </a:spcAft>
              <a:buClrTx/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lang="el-GR" sz="2800" dirty="0">
                <a:solidFill>
                  <a:srgbClr val="095CAB"/>
                </a:solidFill>
                <a:latin typeface="Century Gothic" panose="020B0502020202020204"/>
                <a:ea typeface="+mj-ea"/>
                <a:cs typeface="+mj-cs"/>
              </a:rPr>
              <a:t>Χορηγία Τράπεζας της Ελλάδος &amp; παραγωγή από Εθνικό Νομισματοκοπείο</a:t>
            </a:r>
          </a:p>
          <a:p>
            <a:pPr marL="914400" lvl="1" indent="-457200">
              <a:spcBef>
                <a:spcPct val="0"/>
              </a:spcBef>
              <a:spcAft>
                <a:spcPts val="1800"/>
              </a:spcAft>
              <a:buSzPct val="120000"/>
              <a:buFont typeface="Wingdings" panose="05000000000000000000" pitchFamily="2" charset="2"/>
              <a:buChar char="§"/>
              <a:defRPr/>
            </a:pPr>
            <a:endParaRPr kumimoji="0" lang="el-GR" sz="400" b="0" i="0" u="none" strike="noStrike" kern="1200" cap="none" spc="0" normalizeH="0" baseline="0" noProof="0" dirty="0">
              <a:ln>
                <a:noFill/>
              </a:ln>
              <a:solidFill>
                <a:srgbClr val="095CAB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  <a:p>
            <a:pPr marL="914400" lvl="1" indent="-457200">
              <a:spcBef>
                <a:spcPct val="0"/>
              </a:spcBef>
              <a:spcAft>
                <a:spcPts val="600"/>
              </a:spcAft>
              <a:buSzPct val="120000"/>
              <a:buFont typeface="Wingdings" panose="05000000000000000000" pitchFamily="2" charset="2"/>
              <a:buChar char="§"/>
              <a:defRPr/>
            </a:pPr>
            <a:r>
              <a:rPr kumimoji="0" lang="el-GR" sz="400" b="0" i="0" u="none" strike="noStrike" kern="1200" cap="none" spc="0" normalizeH="0" baseline="0" noProof="0" dirty="0">
                <a:ln>
                  <a:noFill/>
                </a:ln>
                <a:solidFill>
                  <a:srgbClr val="095CAB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l-GR" sz="2800" dirty="0">
              <a:solidFill>
                <a:srgbClr val="095CAB"/>
              </a:solidFill>
              <a:latin typeface="Century Gothic" panose="020B0502020202020204"/>
            </a:endParaRPr>
          </a:p>
          <a:p>
            <a:pPr marL="914400" marR="0" lvl="1" indent="-4572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Pct val="120000"/>
              <a:buFont typeface="Wingdings" panose="05000000000000000000" pitchFamily="2" charset="2"/>
              <a:buChar char="§"/>
              <a:tabLst/>
              <a:defRPr/>
            </a:pPr>
            <a:endParaRPr kumimoji="0" lang="el-GR" sz="400" b="0" i="0" u="none" strike="noStrike" kern="1200" cap="none" spc="0" normalizeH="0" baseline="0" noProof="0" dirty="0">
              <a:ln>
                <a:noFill/>
              </a:ln>
              <a:solidFill>
                <a:srgbClr val="095CAB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BA289F9-FCA2-40B2-A445-7B6E07746CDD}"/>
              </a:ext>
            </a:extLst>
          </p:cNvPr>
          <p:cNvSpPr txBox="1">
            <a:spLocks/>
          </p:cNvSpPr>
          <p:nvPr/>
        </p:nvSpPr>
        <p:spPr>
          <a:xfrm>
            <a:off x="4087117" y="613260"/>
            <a:ext cx="7243491" cy="979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F6FC6"/>
              </a:buClr>
              <a:buSzPct val="80000"/>
              <a:buFont typeface="Wingdings 3" charset="2"/>
              <a:buNone/>
              <a:tabLst/>
              <a:defRPr/>
            </a:pP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B807CB2-5C61-4DEF-A17A-FCDEC35BE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881" y="927352"/>
            <a:ext cx="6565129" cy="66552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l-GR" sz="2800" b="1" dirty="0">
                <a:solidFill>
                  <a:srgbClr val="095CAB"/>
                </a:solidFill>
              </a:rPr>
              <a:t>Νομισματικό Πρόγραμμα</a:t>
            </a:r>
            <a:endParaRPr lang="el-GR" sz="2800" b="1" dirty="0">
              <a:solidFill>
                <a:srgbClr val="095CAB"/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2035226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FE6350B5-690F-2940-8BFD-C2126EA28B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904" y="59635"/>
            <a:ext cx="2107096" cy="2107096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ABF4B8B-535E-4EAD-9B00-896523E68676}"/>
              </a:ext>
            </a:extLst>
          </p:cNvPr>
          <p:cNvSpPr txBox="1">
            <a:spLocks/>
          </p:cNvSpPr>
          <p:nvPr/>
        </p:nvSpPr>
        <p:spPr>
          <a:xfrm>
            <a:off x="520881" y="2658734"/>
            <a:ext cx="11266927" cy="36218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457200" marR="0" lvl="0" indent="-457200" algn="l" defTabSz="457200" rtl="0" eaLnBrk="1" fontAlgn="auto" latinLnBrk="0" hangingPunct="1">
              <a:spcBef>
                <a:spcPct val="0"/>
              </a:spcBef>
              <a:spcAft>
                <a:spcPts val="2400"/>
              </a:spcAft>
              <a:buClrTx/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lang="el-GR" sz="2800" dirty="0">
                <a:solidFill>
                  <a:srgbClr val="095CAB"/>
                </a:solidFill>
                <a:latin typeface="Century Gothic" panose="020B0502020202020204"/>
              </a:rPr>
              <a:t>Παραγωγή αναμνηστικών προϊόντων για το 2021</a:t>
            </a:r>
          </a:p>
          <a:p>
            <a:pPr marL="457200" marR="0" lvl="0" indent="-457200" algn="l" defTabSz="457200" rtl="0" eaLnBrk="1" fontAlgn="auto" latinLnBrk="0" hangingPunct="1">
              <a:spcBef>
                <a:spcPct val="0"/>
              </a:spcBef>
              <a:spcAft>
                <a:spcPts val="2400"/>
              </a:spcAft>
              <a:buClrTx/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lang="el-GR" sz="2800" dirty="0">
                <a:solidFill>
                  <a:srgbClr val="095CAB"/>
                </a:solidFill>
                <a:latin typeface="Century Gothic" panose="020B0502020202020204"/>
              </a:rPr>
              <a:t>Σχεδιαστικές κατευθύνσεις</a:t>
            </a:r>
          </a:p>
          <a:p>
            <a:pPr marL="457200" marR="0" lvl="0" indent="-457200" algn="l" defTabSz="457200" rtl="0" eaLnBrk="1" fontAlgn="auto" latinLnBrk="0" hangingPunct="1">
              <a:spcBef>
                <a:spcPct val="0"/>
              </a:spcBef>
              <a:spcAft>
                <a:spcPts val="2400"/>
              </a:spcAft>
              <a:buClrTx/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lang="el-GR" sz="2800" dirty="0">
                <a:solidFill>
                  <a:srgbClr val="095CAB"/>
                </a:solidFill>
                <a:latin typeface="Century Gothic" panose="020B0502020202020204"/>
                <a:ea typeface="+mj-ea"/>
                <a:cs typeface="+mj-cs"/>
              </a:rPr>
              <a:t>Δημόσιος διαγωνισμός </a:t>
            </a:r>
          </a:p>
          <a:p>
            <a:pPr marL="914400" lvl="1" indent="-457200">
              <a:spcBef>
                <a:spcPct val="0"/>
              </a:spcBef>
              <a:spcAft>
                <a:spcPts val="1800"/>
              </a:spcAft>
              <a:buSzPct val="120000"/>
              <a:buFont typeface="Wingdings" panose="05000000000000000000" pitchFamily="2" charset="2"/>
              <a:buChar char="§"/>
              <a:defRPr/>
            </a:pPr>
            <a:endParaRPr kumimoji="0" lang="el-GR" sz="400" b="0" i="0" u="none" strike="noStrike" kern="1200" cap="none" spc="0" normalizeH="0" baseline="0" noProof="0" dirty="0">
              <a:ln>
                <a:noFill/>
              </a:ln>
              <a:solidFill>
                <a:srgbClr val="095CAB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  <a:p>
            <a:pPr marL="914400" lvl="1" indent="-457200">
              <a:spcBef>
                <a:spcPct val="0"/>
              </a:spcBef>
              <a:spcAft>
                <a:spcPts val="600"/>
              </a:spcAft>
              <a:buSzPct val="120000"/>
              <a:buFont typeface="Wingdings" panose="05000000000000000000" pitchFamily="2" charset="2"/>
              <a:buChar char="§"/>
              <a:defRPr/>
            </a:pPr>
            <a:r>
              <a:rPr kumimoji="0" lang="el-GR" sz="400" b="0" i="0" u="none" strike="noStrike" kern="1200" cap="none" spc="0" normalizeH="0" baseline="0" noProof="0" dirty="0">
                <a:ln>
                  <a:noFill/>
                </a:ln>
                <a:solidFill>
                  <a:srgbClr val="095CAB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l-GR" sz="2800" dirty="0">
              <a:solidFill>
                <a:srgbClr val="095CAB"/>
              </a:solidFill>
              <a:latin typeface="Century Gothic" panose="020B0502020202020204"/>
            </a:endParaRPr>
          </a:p>
          <a:p>
            <a:pPr marL="914400" marR="0" lvl="1" indent="-4572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Pct val="120000"/>
              <a:buFont typeface="Wingdings" panose="05000000000000000000" pitchFamily="2" charset="2"/>
              <a:buChar char="§"/>
              <a:tabLst/>
              <a:defRPr/>
            </a:pPr>
            <a:endParaRPr kumimoji="0" lang="el-GR" sz="400" b="0" i="0" u="none" strike="noStrike" kern="1200" cap="none" spc="0" normalizeH="0" baseline="0" noProof="0" dirty="0">
              <a:ln>
                <a:noFill/>
              </a:ln>
              <a:solidFill>
                <a:srgbClr val="095CAB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BA289F9-FCA2-40B2-A445-7B6E07746CDD}"/>
              </a:ext>
            </a:extLst>
          </p:cNvPr>
          <p:cNvSpPr txBox="1">
            <a:spLocks/>
          </p:cNvSpPr>
          <p:nvPr/>
        </p:nvSpPr>
        <p:spPr>
          <a:xfrm>
            <a:off x="4087117" y="613260"/>
            <a:ext cx="7243491" cy="979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F6FC6"/>
              </a:buClr>
              <a:buSzPct val="80000"/>
              <a:buFont typeface="Wingdings 3" charset="2"/>
              <a:buNone/>
              <a:tabLst/>
              <a:defRPr/>
            </a:pP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B807CB2-5C61-4DEF-A17A-FCDEC35BE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881" y="927352"/>
            <a:ext cx="6565129" cy="66552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l-GR" sz="2800" b="1" dirty="0">
                <a:solidFill>
                  <a:srgbClr val="095CAB"/>
                </a:solidFill>
                <a:latin typeface="Century Gothic" panose="020B0502020202020204"/>
              </a:rPr>
              <a:t>Εμπορία Προϊόντων</a:t>
            </a:r>
          </a:p>
        </p:txBody>
      </p:sp>
    </p:spTree>
    <p:extLst>
      <p:ext uri="{BB962C8B-B14F-4D97-AF65-F5344CB8AC3E}">
        <p14:creationId xmlns:p14="http://schemas.microsoft.com/office/powerpoint/2010/main" val="208876106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810A8BA3F2CEE4D9AC4E253F10B2863" ma:contentTypeVersion="13" ma:contentTypeDescription="Create a new document." ma:contentTypeScope="" ma:versionID="b08a994adde20d33167bb6cf207c98c3">
  <xsd:schema xmlns:xsd="http://www.w3.org/2001/XMLSchema" xmlns:xs="http://www.w3.org/2001/XMLSchema" xmlns:p="http://schemas.microsoft.com/office/2006/metadata/properties" xmlns:ns3="283e7295-6d58-4bee-ad8e-f239581e9935" xmlns:ns4="dc28280a-bcc0-4392-87aa-69e48c94f556" targetNamespace="http://schemas.microsoft.com/office/2006/metadata/properties" ma:root="true" ma:fieldsID="ba6d9e414e58b828fd9b140b94222431" ns3:_="" ns4:_="">
    <xsd:import namespace="283e7295-6d58-4bee-ad8e-f239581e9935"/>
    <xsd:import namespace="dc28280a-bcc0-4392-87aa-69e48c94f55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3e7295-6d58-4bee-ad8e-f239581e993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28280a-bcc0-4392-87aa-69e48c94f55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192DDC3-7A24-4C81-B6D4-659C0E739137}">
  <ds:schemaRefs>
    <ds:schemaRef ds:uri="http://www.w3.org/XML/1998/namespace"/>
    <ds:schemaRef ds:uri="dc28280a-bcc0-4392-87aa-69e48c94f556"/>
    <ds:schemaRef ds:uri="http://purl.org/dc/elements/1.1/"/>
    <ds:schemaRef ds:uri="http://purl.org/dc/dcmitype/"/>
    <ds:schemaRef ds:uri="283e7295-6d58-4bee-ad8e-f239581e993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C129C846-15F2-4339-A71B-303902C4858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83e7295-6d58-4bee-ad8e-f239581e9935"/>
    <ds:schemaRef ds:uri="dc28280a-bcc0-4392-87aa-69e48c94f55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A3DB8F7-4628-42CA-8071-B211B427652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4819</TotalTime>
  <Words>734</Words>
  <Application>Microsoft Macintosh PowerPoint</Application>
  <PresentationFormat>Ευρεία οθόνη</PresentationFormat>
  <Paragraphs>197</Paragraphs>
  <Slides>23</Slides>
  <Notes>23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23</vt:i4>
      </vt:variant>
    </vt:vector>
  </HeadingPairs>
  <TitlesOfParts>
    <vt:vector size="29" baseType="lpstr">
      <vt:lpstr>Arial</vt:lpstr>
      <vt:lpstr>Calibri</vt:lpstr>
      <vt:lpstr>Century Gothic</vt:lpstr>
      <vt:lpstr>Wingdings</vt:lpstr>
      <vt:lpstr>Wingdings 3</vt:lpstr>
      <vt:lpstr>Ion</vt:lpstr>
      <vt:lpstr>Παρουσίαση του PowerPoint</vt:lpstr>
      <vt:lpstr>Νόμος 4622/2019 άρθρο 114</vt:lpstr>
      <vt:lpstr>Αίθουσα Γερουσίας 7/11/2019.  Ομιλία Πρωθυπουργού Κ. Μητσοτάκη</vt:lpstr>
      <vt:lpstr>Το πλαίσιο του προγράμματος δράσεων και εκδηλώσεων οριοθετείται από 4 άξονες</vt:lpstr>
      <vt:lpstr>Συγκρότηση &amp; Οργάνωση</vt:lpstr>
      <vt:lpstr>Λειτουργία</vt:lpstr>
      <vt:lpstr>Χορηγικό Πρόγραμμα</vt:lpstr>
      <vt:lpstr>Νομισματικό Πρόγραμμα</vt:lpstr>
      <vt:lpstr>Εμπορία Προϊόντων</vt:lpstr>
      <vt:lpstr>Εθελοντισμός</vt:lpstr>
      <vt:lpstr>Σχέσεις με Τοπική Αυτοδιοίκηση</vt:lpstr>
      <vt:lpstr>Σχέσεις με Τοπική Αυτοδιοίκηση</vt:lpstr>
      <vt:lpstr>Τρεις τρόποι συμμετοχής στο πρόγραμμα της Επιτροπής</vt:lpstr>
      <vt:lpstr>Συνεισφορά περιεχομένου στον ιστότοπο https://www.greece2021.gr</vt:lpstr>
      <vt:lpstr>Συνεισφορά περιεχομένου στον ιστότοπο https://www.greece2021.gr</vt:lpstr>
      <vt:lpstr>Συνεισφορά περιεχομένου στον ιστότοπο https://www.greece2021.gr</vt:lpstr>
      <vt:lpstr>Καταχώρηση Δράσης ή Εκδήλωσης στο ημερολόγιο https://www.greece2021.gr</vt:lpstr>
      <vt:lpstr>Καταχώρηση Δράσης ή Εκδήλωσης στο ημερολόγιο https://www.greece2021.gr</vt:lpstr>
      <vt:lpstr>Κατάθεση πρότασης προς την Επιτροπή https://www.greece2021.gr ή https://apply.greece2021.gr</vt:lpstr>
      <vt:lpstr>Οι προτάσεις που έχουν κατατεθεί</vt:lpstr>
      <vt:lpstr>Η θεματική των προτάσεων</vt:lpstr>
      <vt:lpstr>Μερικά Παραδείγματα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Επιτροπή «Ελλάδα 2021»</dc:title>
  <dc:creator>ΚΩΣΤΗΣ ΚΟΝΤΟΓΙΑΝΝΗΣ</dc:creator>
  <cp:lastModifiedBy>Andri Constantinou</cp:lastModifiedBy>
  <cp:revision>139</cp:revision>
  <cp:lastPrinted>2020-06-02T14:51:15Z</cp:lastPrinted>
  <dcterms:created xsi:type="dcterms:W3CDTF">2020-02-12T22:42:38Z</dcterms:created>
  <dcterms:modified xsi:type="dcterms:W3CDTF">2020-06-03T06:29:39Z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0x010100F810A8BA3F2CEE4D9AC4E253F10B2863</vt:lpwstr>
  </property>
</Properties>
</file>